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60" r:id="rId4"/>
    <p:sldId id="259" r:id="rId5"/>
    <p:sldId id="258" r:id="rId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1663D972-EC52-4A67-9F81-F642E768C615}">
          <p14:sldIdLst>
            <p14:sldId id="256"/>
            <p14:sldId id="257"/>
            <p14:sldId id="260"/>
            <p14:sldId id="259"/>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3" d="100"/>
          <a:sy n="113" d="100"/>
        </p:scale>
        <p:origin x="70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smtClean="0"/>
              <a:t>Klik om de ondertitelstijl van het model te bewerken</a:t>
            </a:r>
            <a:endParaRPr lang="en-US" dirty="0"/>
          </a:p>
        </p:txBody>
      </p:sp>
      <p:sp>
        <p:nvSpPr>
          <p:cNvPr id="4" name="Date Placeholder 3"/>
          <p:cNvSpPr>
            <a:spLocks noGrp="1"/>
          </p:cNvSpPr>
          <p:nvPr>
            <p:ph type="dt" sz="half" idx="10"/>
          </p:nvPr>
        </p:nvSpPr>
        <p:spPr/>
        <p:txBody>
          <a:bodyPr/>
          <a:lstStyle/>
          <a:p>
            <a:fld id="{7B1D5369-FBF7-4A60-897C-CC1B0EC9DF5C}" type="datetimeFigureOut">
              <a:rPr lang="nl-NL" smtClean="0"/>
              <a:t>29-11-2017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91CFB9-566F-4E47-8998-275DD9528D1C}"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581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B1D5369-FBF7-4A60-897C-CC1B0EC9DF5C}" type="datetimeFigureOut">
              <a:rPr lang="nl-NL" smtClean="0"/>
              <a:t>29-11-2017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91CFB9-566F-4E47-8998-275DD9528D1C}" type="slidenum">
              <a:rPr lang="nl-NL" smtClean="0"/>
              <a:t>‹nr.›</a:t>
            </a:fld>
            <a:endParaRPr lang="nl-NL"/>
          </a:p>
        </p:txBody>
      </p:sp>
    </p:spTree>
    <p:extLst>
      <p:ext uri="{BB962C8B-B14F-4D97-AF65-F5344CB8AC3E}">
        <p14:creationId xmlns:p14="http://schemas.microsoft.com/office/powerpoint/2010/main" val="4059766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B1D5369-FBF7-4A60-897C-CC1B0EC9DF5C}" type="datetimeFigureOut">
              <a:rPr lang="nl-NL" smtClean="0"/>
              <a:t>29-11-2017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91CFB9-566F-4E47-8998-275DD9528D1C}" type="slidenum">
              <a:rPr lang="nl-NL" smtClean="0"/>
              <a:t>‹nr.›</a:t>
            </a:fld>
            <a:endParaRPr lang="nl-NL"/>
          </a:p>
        </p:txBody>
      </p:sp>
    </p:spTree>
    <p:extLst>
      <p:ext uri="{BB962C8B-B14F-4D97-AF65-F5344CB8AC3E}">
        <p14:creationId xmlns:p14="http://schemas.microsoft.com/office/powerpoint/2010/main" val="2570569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nl-NL" smtClean="0"/>
              <a:t>Klik om de stijl te bewerken</a:t>
            </a:r>
            <a:endParaRPr lang="en-US" dirty="0"/>
          </a:p>
        </p:txBody>
      </p:sp>
      <p:sp>
        <p:nvSpPr>
          <p:cNvPr id="3" name="Content Placeholder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7B1D5369-FBF7-4A60-897C-CC1B0EC9DF5C}" type="datetimeFigureOut">
              <a:rPr lang="nl-NL" smtClean="0"/>
              <a:t>29-11-2017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91CFB9-566F-4E47-8998-275DD9528D1C}" type="slidenum">
              <a:rPr lang="nl-NL" smtClean="0"/>
              <a:t>‹nr.›</a:t>
            </a:fld>
            <a:endParaRPr lang="nl-NL"/>
          </a:p>
        </p:txBody>
      </p:sp>
    </p:spTree>
    <p:extLst>
      <p:ext uri="{BB962C8B-B14F-4D97-AF65-F5344CB8AC3E}">
        <p14:creationId xmlns:p14="http://schemas.microsoft.com/office/powerpoint/2010/main" val="2880541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nl-NL" smtClean="0"/>
              <a:t>Klik om de stijl te bewerken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Tekststijl van het model bewerken</a:t>
            </a:r>
          </a:p>
        </p:txBody>
      </p:sp>
      <p:sp>
        <p:nvSpPr>
          <p:cNvPr id="4" name="Date Placeholder 3"/>
          <p:cNvSpPr>
            <a:spLocks noGrp="1"/>
          </p:cNvSpPr>
          <p:nvPr>
            <p:ph type="dt" sz="half" idx="10"/>
          </p:nvPr>
        </p:nvSpPr>
        <p:spPr/>
        <p:txBody>
          <a:bodyPr/>
          <a:lstStyle/>
          <a:p>
            <a:fld id="{7B1D5369-FBF7-4A60-897C-CC1B0EC9DF5C}" type="datetimeFigureOut">
              <a:rPr lang="nl-NL" smtClean="0"/>
              <a:t>29-11-2017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A291CFB9-566F-4E47-8998-275DD9528D1C}" type="slidenum">
              <a:rPr lang="nl-NL" smtClean="0"/>
              <a:t>‹nr.›</a:t>
            </a:fld>
            <a:endParaRPr lang="nl-N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83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7B1D5369-FBF7-4A60-897C-CC1B0EC9DF5C}" type="datetimeFigureOut">
              <a:rPr lang="nl-NL" smtClean="0"/>
              <a:t>29-11-2017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91CFB9-566F-4E47-8998-275DD9528D1C}" type="slidenum">
              <a:rPr lang="nl-NL" smtClean="0"/>
              <a:t>‹nr.›</a:t>
            </a:fld>
            <a:endParaRPr lang="nl-NL"/>
          </a:p>
        </p:txBody>
      </p:sp>
    </p:spTree>
    <p:extLst>
      <p:ext uri="{BB962C8B-B14F-4D97-AF65-F5344CB8AC3E}">
        <p14:creationId xmlns:p14="http://schemas.microsoft.com/office/powerpoint/2010/main" val="4110833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nl-NL" smtClean="0"/>
              <a:t>Klik om de stijl te bewerken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4" name="Content Placeholder 3"/>
          <p:cNvSpPr>
            <a:spLocks noGrp="1"/>
          </p:cNvSpPr>
          <p:nvPr>
            <p:ph sz="half" idx="2"/>
          </p:nvPr>
        </p:nvSpPr>
        <p:spPr>
          <a:xfrm>
            <a:off x="1097280" y="2582334"/>
            <a:ext cx="4937760" cy="33782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Tekststijl van het model bewerken</a:t>
            </a:r>
          </a:p>
        </p:txBody>
      </p:sp>
      <p:sp>
        <p:nvSpPr>
          <p:cNvPr id="6" name="Content Placeholder 5"/>
          <p:cNvSpPr>
            <a:spLocks noGrp="1"/>
          </p:cNvSpPr>
          <p:nvPr>
            <p:ph sz="quarter" idx="4"/>
          </p:nvPr>
        </p:nvSpPr>
        <p:spPr>
          <a:xfrm>
            <a:off x="6217920" y="2582334"/>
            <a:ext cx="4937760" cy="33782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Date Placeholder 6"/>
          <p:cNvSpPr>
            <a:spLocks noGrp="1"/>
          </p:cNvSpPr>
          <p:nvPr>
            <p:ph type="dt" sz="half" idx="10"/>
          </p:nvPr>
        </p:nvSpPr>
        <p:spPr/>
        <p:txBody>
          <a:bodyPr/>
          <a:lstStyle/>
          <a:p>
            <a:fld id="{7B1D5369-FBF7-4A60-897C-CC1B0EC9DF5C}" type="datetimeFigureOut">
              <a:rPr lang="nl-NL" smtClean="0"/>
              <a:t>29-11-2017</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A291CFB9-566F-4E47-8998-275DD9528D1C}" type="slidenum">
              <a:rPr lang="nl-NL" smtClean="0"/>
              <a:t>‹nr.›</a:t>
            </a:fld>
            <a:endParaRPr lang="nl-NL"/>
          </a:p>
        </p:txBody>
      </p:sp>
    </p:spTree>
    <p:extLst>
      <p:ext uri="{BB962C8B-B14F-4D97-AF65-F5344CB8AC3E}">
        <p14:creationId xmlns:p14="http://schemas.microsoft.com/office/powerpoint/2010/main" val="4077205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Date Placeholder 2"/>
          <p:cNvSpPr>
            <a:spLocks noGrp="1"/>
          </p:cNvSpPr>
          <p:nvPr>
            <p:ph type="dt" sz="half" idx="10"/>
          </p:nvPr>
        </p:nvSpPr>
        <p:spPr/>
        <p:txBody>
          <a:bodyPr/>
          <a:lstStyle/>
          <a:p>
            <a:fld id="{7B1D5369-FBF7-4A60-897C-CC1B0EC9DF5C}" type="datetimeFigureOut">
              <a:rPr lang="nl-NL" smtClean="0"/>
              <a:t>29-11-2017</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A291CFB9-566F-4E47-8998-275DD9528D1C}" type="slidenum">
              <a:rPr lang="nl-NL" smtClean="0"/>
              <a:t>‹nr.›</a:t>
            </a:fld>
            <a:endParaRPr lang="nl-NL"/>
          </a:p>
        </p:txBody>
      </p:sp>
    </p:spTree>
    <p:extLst>
      <p:ext uri="{BB962C8B-B14F-4D97-AF65-F5344CB8AC3E}">
        <p14:creationId xmlns:p14="http://schemas.microsoft.com/office/powerpoint/2010/main" val="123446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B1D5369-FBF7-4A60-897C-CC1B0EC9DF5C}" type="datetimeFigureOut">
              <a:rPr lang="nl-NL" smtClean="0"/>
              <a:t>29-11-2017</a:t>
            </a:fld>
            <a:endParaRPr lang="nl-N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nl-NL"/>
          </a:p>
        </p:txBody>
      </p:sp>
      <p:sp>
        <p:nvSpPr>
          <p:cNvPr id="9" name="Slide Number Placeholder 8"/>
          <p:cNvSpPr>
            <a:spLocks noGrp="1"/>
          </p:cNvSpPr>
          <p:nvPr>
            <p:ph type="sldNum" sz="quarter" idx="12"/>
          </p:nvPr>
        </p:nvSpPr>
        <p:spPr/>
        <p:txBody>
          <a:bodyPr/>
          <a:lstStyle/>
          <a:p>
            <a:fld id="{A291CFB9-566F-4E47-8998-275DD9528D1C}" type="slidenum">
              <a:rPr lang="nl-NL" smtClean="0"/>
              <a:t>‹nr.›</a:t>
            </a:fld>
            <a:endParaRPr lang="nl-NL"/>
          </a:p>
        </p:txBody>
      </p:sp>
    </p:spTree>
    <p:extLst>
      <p:ext uri="{BB962C8B-B14F-4D97-AF65-F5344CB8AC3E}">
        <p14:creationId xmlns:p14="http://schemas.microsoft.com/office/powerpoint/2010/main" val="1480608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nl-NL" smtClean="0"/>
              <a:t>Klik om de stijl te bewerken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B1D5369-FBF7-4A60-897C-CC1B0EC9DF5C}" type="datetimeFigureOut">
              <a:rPr lang="nl-NL" smtClean="0"/>
              <a:t>29-11-2017</a:t>
            </a:fld>
            <a:endParaRPr lang="nl-N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nl-NL"/>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291CFB9-566F-4E47-8998-275DD9528D1C}" type="slidenum">
              <a:rPr lang="nl-NL" smtClean="0"/>
              <a:t>‹nr.›</a:t>
            </a:fld>
            <a:endParaRPr lang="nl-NL"/>
          </a:p>
        </p:txBody>
      </p:sp>
    </p:spTree>
    <p:extLst>
      <p:ext uri="{BB962C8B-B14F-4D97-AF65-F5344CB8AC3E}">
        <p14:creationId xmlns:p14="http://schemas.microsoft.com/office/powerpoint/2010/main" val="379138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nl-NL" smtClean="0"/>
              <a:t>Klik om de stijl te bewerken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Tekststijl van het model bewerken</a:t>
            </a:r>
          </a:p>
        </p:txBody>
      </p:sp>
      <p:sp>
        <p:nvSpPr>
          <p:cNvPr id="5" name="Date Placeholder 4"/>
          <p:cNvSpPr>
            <a:spLocks noGrp="1"/>
          </p:cNvSpPr>
          <p:nvPr>
            <p:ph type="dt" sz="half" idx="10"/>
          </p:nvPr>
        </p:nvSpPr>
        <p:spPr/>
        <p:txBody>
          <a:bodyPr/>
          <a:lstStyle/>
          <a:p>
            <a:fld id="{7B1D5369-FBF7-4A60-897C-CC1B0EC9DF5C}" type="datetimeFigureOut">
              <a:rPr lang="nl-NL" smtClean="0"/>
              <a:t>29-11-2017</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A291CFB9-566F-4E47-8998-275DD9528D1C}" type="slidenum">
              <a:rPr lang="nl-NL" smtClean="0"/>
              <a:t>‹nr.›</a:t>
            </a:fld>
            <a:endParaRPr lang="nl-NL"/>
          </a:p>
        </p:txBody>
      </p:sp>
    </p:spTree>
    <p:extLst>
      <p:ext uri="{BB962C8B-B14F-4D97-AF65-F5344CB8AC3E}">
        <p14:creationId xmlns:p14="http://schemas.microsoft.com/office/powerpoint/2010/main" val="288184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nl-NL" smtClean="0"/>
              <a:t>Klik om de stijl te bewerken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7B1D5369-FBF7-4A60-897C-CC1B0EC9DF5C}" type="datetimeFigureOut">
              <a:rPr lang="nl-NL" smtClean="0"/>
              <a:t>29-11-2017</a:t>
            </a:fld>
            <a:endParaRPr lang="nl-N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nl-N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291CFB9-566F-4E47-8998-275DD9528D1C}" type="slidenum">
              <a:rPr lang="nl-NL" smtClean="0"/>
              <a:t>‹nr.›</a:t>
            </a:fld>
            <a:endParaRPr lang="nl-N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706650"/>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 y="2898648"/>
            <a:ext cx="11841480" cy="1207008"/>
          </a:xfrm>
        </p:spPr>
        <p:txBody>
          <a:bodyPr>
            <a:normAutofit/>
          </a:bodyPr>
          <a:lstStyle/>
          <a:p>
            <a:r>
              <a:rPr lang="nl-NL" dirty="0" smtClean="0"/>
              <a:t>                Rolling Stone</a:t>
            </a:r>
            <a:endParaRPr lang="nl-NL" dirty="0"/>
          </a:p>
        </p:txBody>
      </p:sp>
      <p:sp>
        <p:nvSpPr>
          <p:cNvPr id="3" name="Ondertitel 2"/>
          <p:cNvSpPr>
            <a:spLocks noGrp="1"/>
          </p:cNvSpPr>
          <p:nvPr>
            <p:ph type="subTitle" idx="1"/>
          </p:nvPr>
        </p:nvSpPr>
        <p:spPr>
          <a:xfrm>
            <a:off x="3017520" y="4312735"/>
            <a:ext cx="6793992" cy="2252658"/>
          </a:xfrm>
        </p:spPr>
        <p:txBody>
          <a:bodyPr>
            <a:noAutofit/>
          </a:bodyPr>
          <a:lstStyle/>
          <a:p>
            <a:r>
              <a:rPr lang="nl-NL" sz="1600" b="1" dirty="0" smtClean="0">
                <a:solidFill>
                  <a:schemeClr val="tx1"/>
                </a:solidFill>
                <a:latin typeface="+mn-lt"/>
              </a:rPr>
              <a:t>Onze bijdrage aan het mobiliteitsvraagstuk in 2080: </a:t>
            </a:r>
          </a:p>
          <a:p>
            <a:r>
              <a:rPr lang="nl-NL" sz="1600" b="1" dirty="0" smtClean="0">
                <a:solidFill>
                  <a:schemeClr val="tx1"/>
                </a:solidFill>
                <a:latin typeface="+mn-lt"/>
              </a:rPr>
              <a:t>Vervoert kinderen </a:t>
            </a:r>
            <a:r>
              <a:rPr lang="nl-NL" sz="1600" b="1" dirty="0">
                <a:solidFill>
                  <a:schemeClr val="tx1"/>
                </a:solidFill>
                <a:latin typeface="+mn-lt"/>
              </a:rPr>
              <a:t>zelfstandig, veilig, gezond </a:t>
            </a:r>
            <a:r>
              <a:rPr lang="nl-NL" sz="1600" b="1" dirty="0" err="1">
                <a:solidFill>
                  <a:schemeClr val="tx1"/>
                </a:solidFill>
                <a:latin typeface="+mn-lt"/>
              </a:rPr>
              <a:t>èn</a:t>
            </a:r>
            <a:r>
              <a:rPr lang="nl-NL" sz="1600" b="1" dirty="0">
                <a:solidFill>
                  <a:schemeClr val="tx1"/>
                </a:solidFill>
                <a:latin typeface="+mn-lt"/>
              </a:rPr>
              <a:t> leuk </a:t>
            </a:r>
            <a:r>
              <a:rPr lang="nl-NL" sz="1600" b="1" dirty="0" smtClean="0">
                <a:solidFill>
                  <a:schemeClr val="tx1"/>
                </a:solidFill>
                <a:latin typeface="+mn-lt"/>
              </a:rPr>
              <a:t>naar </a:t>
            </a:r>
            <a:r>
              <a:rPr lang="nl-NL" sz="1600" b="1" dirty="0">
                <a:solidFill>
                  <a:schemeClr val="tx1"/>
                </a:solidFill>
                <a:latin typeface="+mn-lt"/>
              </a:rPr>
              <a:t>een inspirerende school en ontmoetingsplek </a:t>
            </a:r>
            <a:r>
              <a:rPr lang="nl-NL" sz="1600" b="1" dirty="0" smtClean="0">
                <a:solidFill>
                  <a:schemeClr val="tx1"/>
                </a:solidFill>
                <a:latin typeface="+mn-lt"/>
              </a:rPr>
              <a:t>in de stad van de toekomst</a:t>
            </a:r>
          </a:p>
          <a:p>
            <a:endParaRPr lang="nl-NL" sz="1600" b="1" dirty="0" smtClean="0">
              <a:solidFill>
                <a:schemeClr val="tx1"/>
              </a:solidFill>
              <a:latin typeface="+mn-lt"/>
            </a:endParaRPr>
          </a:p>
          <a:p>
            <a:r>
              <a:rPr lang="nl-NL" sz="1600" b="1" dirty="0" smtClean="0">
                <a:solidFill>
                  <a:schemeClr val="tx1"/>
                </a:solidFill>
                <a:latin typeface="+mn-lt"/>
              </a:rPr>
              <a:t>Ontworpen door: Daniël, Jonathan, Jip en Jari</a:t>
            </a:r>
            <a:endParaRPr lang="nl-NL" sz="1600" b="1" dirty="0">
              <a:solidFill>
                <a:schemeClr val="tx1"/>
              </a:solidFill>
              <a:latin typeface="+mn-lt"/>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904200"/>
            <a:ext cx="3190875" cy="1114425"/>
          </a:xfrm>
          <a:prstGeom prst="rect">
            <a:avLst/>
          </a:prstGeom>
        </p:spPr>
      </p:pic>
      <p:pic>
        <p:nvPicPr>
          <p:cNvPr id="9" name="Afbeelding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3928" y="5182065"/>
            <a:ext cx="1232974" cy="1724237"/>
          </a:xfrm>
          <a:prstGeom prst="rect">
            <a:avLst/>
          </a:prstGeo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6189" y="0"/>
            <a:ext cx="6294262" cy="4312735"/>
          </a:xfrm>
          <a:prstGeom prst="rect">
            <a:avLst/>
          </a:prstGeom>
        </p:spPr>
      </p:pic>
    </p:spTree>
    <p:extLst>
      <p:ext uri="{BB962C8B-B14F-4D97-AF65-F5344CB8AC3E}">
        <p14:creationId xmlns:p14="http://schemas.microsoft.com/office/powerpoint/2010/main" val="3469543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41064" y="286603"/>
            <a:ext cx="7214616" cy="1286165"/>
          </a:xfrm>
        </p:spPr>
        <p:txBody>
          <a:bodyPr/>
          <a:lstStyle/>
          <a:p>
            <a:r>
              <a:rPr lang="nl-NL" dirty="0" smtClean="0"/>
              <a:t>Het vervoersmiddel</a:t>
            </a:r>
            <a:endParaRPr lang="nl-NL" dirty="0"/>
          </a:p>
        </p:txBody>
      </p:sp>
      <p:sp>
        <p:nvSpPr>
          <p:cNvPr id="3" name="Tijdelijke aanduiding voor inhoud 2"/>
          <p:cNvSpPr>
            <a:spLocks noGrp="1"/>
          </p:cNvSpPr>
          <p:nvPr>
            <p:ph idx="1"/>
          </p:nvPr>
        </p:nvSpPr>
        <p:spPr>
          <a:xfrm>
            <a:off x="4050792" y="1845734"/>
            <a:ext cx="7104888" cy="4023360"/>
          </a:xfrm>
        </p:spPr>
        <p:txBody>
          <a:bodyPr>
            <a:normAutofit/>
          </a:bodyPr>
          <a:lstStyle/>
          <a:p>
            <a:r>
              <a:rPr lang="nl-NL" dirty="0" smtClean="0"/>
              <a:t>De Rolling Stone bestaat uit:</a:t>
            </a:r>
          </a:p>
          <a:p>
            <a:r>
              <a:rPr lang="nl-NL" dirty="0"/>
              <a:t>e</a:t>
            </a:r>
            <a:r>
              <a:rPr lang="nl-NL" dirty="0" smtClean="0"/>
              <a:t>en doorzichtige </a:t>
            </a:r>
            <a:r>
              <a:rPr lang="nl-NL" dirty="0" err="1" smtClean="0"/>
              <a:t>binnenbal</a:t>
            </a:r>
            <a:r>
              <a:rPr lang="nl-NL" dirty="0" smtClean="0"/>
              <a:t> met 3 zitplaatsen</a:t>
            </a:r>
          </a:p>
          <a:p>
            <a:r>
              <a:rPr lang="nl-NL" dirty="0"/>
              <a:t>e</a:t>
            </a:r>
            <a:r>
              <a:rPr lang="nl-NL" dirty="0" smtClean="0"/>
              <a:t>en doorzichtige buitenbal met rondom 2 gleuven voor de rails</a:t>
            </a:r>
          </a:p>
          <a:p>
            <a:r>
              <a:rPr lang="nl-NL" dirty="0" smtClean="0"/>
              <a:t>De twee delen zijn verbonden door staafjes met kogellagers, waardoor de buitenbal kan ronddraaien en de </a:t>
            </a:r>
            <a:r>
              <a:rPr lang="nl-NL" dirty="0" err="1" smtClean="0"/>
              <a:t>binnenbal</a:t>
            </a:r>
            <a:r>
              <a:rPr lang="nl-NL" dirty="0" smtClean="0"/>
              <a:t> met de passagiers stabiel blijft</a:t>
            </a:r>
          </a:p>
          <a:p>
            <a:r>
              <a:rPr lang="nl-NL" dirty="0" smtClean="0"/>
              <a:t>De deur is een halve maan in het zijpaneel van beide ballen en opent automatisch bij het station</a:t>
            </a:r>
          </a:p>
          <a:p>
            <a:r>
              <a:rPr lang="nl-NL" dirty="0" smtClean="0"/>
              <a:t>De diameter van het vervoersmiddel is 2 meter</a:t>
            </a:r>
            <a:endParaRPr lang="nl-NL" dirty="0"/>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989" y="1741327"/>
            <a:ext cx="5486682" cy="3759393"/>
          </a:xfrm>
          <a:prstGeom prst="rect">
            <a:avLst/>
          </a:prstGeom>
        </p:spPr>
      </p:pic>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69094"/>
            <a:ext cx="3190875" cy="1114425"/>
          </a:xfrm>
          <a:prstGeom prst="rect">
            <a:avLst/>
          </a:prstGeom>
        </p:spPr>
      </p:pic>
      <p:pic>
        <p:nvPicPr>
          <p:cNvPr id="8" name="Afbeelding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2870" y="5090998"/>
            <a:ext cx="1353311" cy="1892521"/>
          </a:xfrm>
          <a:prstGeom prst="rect">
            <a:avLst/>
          </a:prstGeom>
        </p:spPr>
      </p:pic>
    </p:spTree>
    <p:extLst>
      <p:ext uri="{BB962C8B-B14F-4D97-AF65-F5344CB8AC3E}">
        <p14:creationId xmlns:p14="http://schemas.microsoft.com/office/powerpoint/2010/main" val="2642802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94276" y="286603"/>
            <a:ext cx="6748272" cy="1450757"/>
          </a:xfrm>
        </p:spPr>
        <p:txBody>
          <a:bodyPr/>
          <a:lstStyle/>
          <a:p>
            <a:r>
              <a:rPr lang="nl-NL" dirty="0" smtClean="0"/>
              <a:t>De baan en het station</a:t>
            </a:r>
            <a:endParaRPr lang="nl-NL" dirty="0"/>
          </a:p>
        </p:txBody>
      </p:sp>
      <p:sp>
        <p:nvSpPr>
          <p:cNvPr id="3" name="Tijdelijke aanduiding voor inhoud 2"/>
          <p:cNvSpPr>
            <a:spLocks noGrp="1"/>
          </p:cNvSpPr>
          <p:nvPr>
            <p:ph idx="1"/>
          </p:nvPr>
        </p:nvSpPr>
        <p:spPr>
          <a:xfrm>
            <a:off x="4581144" y="1845734"/>
            <a:ext cx="6574536" cy="4330622"/>
          </a:xfrm>
        </p:spPr>
        <p:txBody>
          <a:bodyPr>
            <a:normAutofit fontScale="70000" lnSpcReduction="20000"/>
          </a:bodyPr>
          <a:lstStyle/>
          <a:p>
            <a:pPr marL="0" indent="0">
              <a:buNone/>
            </a:pPr>
            <a:r>
              <a:rPr lang="nl-NL" sz="2300" dirty="0" smtClean="0"/>
              <a:t>De Rolling Stone rolt over 2 rails</a:t>
            </a:r>
          </a:p>
          <a:p>
            <a:pPr marL="0" indent="0">
              <a:buNone/>
            </a:pPr>
            <a:r>
              <a:rPr lang="nl-NL" sz="2300" dirty="0" smtClean="0"/>
              <a:t>De baan is 2 kilometer lang</a:t>
            </a:r>
          </a:p>
          <a:p>
            <a:pPr marL="0" indent="0">
              <a:buNone/>
            </a:pPr>
            <a:r>
              <a:rPr lang="nl-NL" sz="2300" dirty="0" smtClean="0"/>
              <a:t>Op het station is het instappunt op 14 meter hoogte (4 trappen en er is een lift) en het uitstappunt is op 4 meter hoogte</a:t>
            </a:r>
          </a:p>
          <a:p>
            <a:pPr marL="0" indent="0">
              <a:buNone/>
            </a:pPr>
            <a:r>
              <a:rPr lang="nl-NL" sz="2300" dirty="0" smtClean="0"/>
              <a:t>De hellingshoek van de baan is gemiddeld 0,5 %, in het begin iets steiler voor de vaart</a:t>
            </a:r>
          </a:p>
          <a:p>
            <a:pPr marL="0" indent="0">
              <a:buNone/>
            </a:pPr>
            <a:r>
              <a:rPr lang="nl-NL" sz="2300" dirty="0" smtClean="0"/>
              <a:t>Op het station rolt de bal tegen een rad dat dan gaat ronddraaien, waardoor de bal afremt en er ook energie opgewekt wordt</a:t>
            </a:r>
          </a:p>
          <a:p>
            <a:pPr marL="0" indent="0">
              <a:buNone/>
            </a:pPr>
            <a:r>
              <a:rPr lang="nl-NL" sz="2300" dirty="0" smtClean="0"/>
              <a:t>De bal wordt in de juiste positie stilgezet om uit te stappen</a:t>
            </a:r>
          </a:p>
          <a:p>
            <a:pPr marL="0" indent="0">
              <a:buNone/>
            </a:pPr>
            <a:r>
              <a:rPr lang="nl-NL" sz="2300" dirty="0" smtClean="0"/>
              <a:t>Er klapt een hekje achter de bal omhoog en als de passagiers zijn uitgestapt, brengt een spiraalvormige loopband de bal omhoog naar het instappunt</a:t>
            </a:r>
          </a:p>
          <a:p>
            <a:pPr marL="0" indent="0">
              <a:buNone/>
            </a:pPr>
            <a:r>
              <a:rPr lang="nl-NL" sz="2300" dirty="0" smtClean="0"/>
              <a:t>Per 2 minuten vertrekken er 3 Rolling </a:t>
            </a:r>
            <a:r>
              <a:rPr lang="nl-NL" sz="2300" dirty="0" err="1" smtClean="0"/>
              <a:t>Stones</a:t>
            </a:r>
            <a:r>
              <a:rPr lang="nl-NL" sz="2300" dirty="0" smtClean="0"/>
              <a:t>, de vervoerscapaciteit van 1 traject is dus 3x30x3=270 mensen per uur</a:t>
            </a:r>
          </a:p>
          <a:p>
            <a:pPr marL="0" indent="0">
              <a:buNone/>
            </a:pPr>
            <a:r>
              <a:rPr lang="nl-NL" sz="2300" dirty="0" smtClean="0"/>
              <a:t>De energiebron is zwaartekracht, groene energie en spierkracht (het station heeft een sportschool, gratis sporten en je levert energie)</a:t>
            </a:r>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smtClean="0"/>
          </a:p>
          <a:p>
            <a:endParaRPr lang="nl-NL" dirty="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582" y="5869094"/>
            <a:ext cx="3190875" cy="111442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3595" y="5153796"/>
            <a:ext cx="1308405" cy="182972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961804"/>
            <a:ext cx="4548326" cy="3456380"/>
          </a:xfrm>
          <a:prstGeom prst="rect">
            <a:avLst/>
          </a:prstGeom>
        </p:spPr>
      </p:pic>
    </p:spTree>
    <p:extLst>
      <p:ext uri="{BB962C8B-B14F-4D97-AF65-F5344CB8AC3E}">
        <p14:creationId xmlns:p14="http://schemas.microsoft.com/office/powerpoint/2010/main" val="3364983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29200" y="286603"/>
            <a:ext cx="6126480" cy="1450757"/>
          </a:xfrm>
        </p:spPr>
        <p:txBody>
          <a:bodyPr/>
          <a:lstStyle/>
          <a:p>
            <a:r>
              <a:rPr lang="nl-NL" dirty="0" smtClean="0"/>
              <a:t>De omgeving</a:t>
            </a:r>
            <a:endParaRPr lang="nl-NL" dirty="0"/>
          </a:p>
        </p:txBody>
      </p:sp>
      <p:sp>
        <p:nvSpPr>
          <p:cNvPr id="3" name="Tijdelijke aanduiding voor inhoud 2"/>
          <p:cNvSpPr>
            <a:spLocks noGrp="1"/>
          </p:cNvSpPr>
          <p:nvPr>
            <p:ph idx="1"/>
          </p:nvPr>
        </p:nvSpPr>
        <p:spPr>
          <a:xfrm>
            <a:off x="5102352" y="1911096"/>
            <a:ext cx="6053328" cy="3957998"/>
          </a:xfrm>
        </p:spPr>
        <p:txBody>
          <a:bodyPr>
            <a:normAutofit fontScale="85000" lnSpcReduction="20000"/>
          </a:bodyPr>
          <a:lstStyle/>
          <a:p>
            <a:r>
              <a:rPr lang="nl-NL" dirty="0" smtClean="0"/>
              <a:t>De Rolling Stone past in een nieuw concept van de stad</a:t>
            </a:r>
          </a:p>
          <a:p>
            <a:r>
              <a:rPr lang="nl-NL" dirty="0"/>
              <a:t>W</a:t>
            </a:r>
            <a:r>
              <a:rPr lang="nl-NL" dirty="0" smtClean="0"/>
              <a:t>ijken liggen rondom een groen centrum met moestuinen, sportvelden en gebouwen waar scholing, innovatie en culturele activiteiten zijn</a:t>
            </a:r>
          </a:p>
          <a:p>
            <a:r>
              <a:rPr lang="nl-NL" dirty="0" smtClean="0"/>
              <a:t>De begintijden van scholen zijn flexibel</a:t>
            </a:r>
          </a:p>
          <a:p>
            <a:r>
              <a:rPr lang="nl-NL" dirty="0" smtClean="0"/>
              <a:t>De Rolling Stone loopt tussen een wijk en het centrum (hier staat een groter station)</a:t>
            </a:r>
          </a:p>
          <a:p>
            <a:r>
              <a:rPr lang="nl-NL" dirty="0" smtClean="0"/>
              <a:t>Er zijn verbindingen naar andere steden mogelijk</a:t>
            </a:r>
          </a:p>
          <a:p>
            <a:r>
              <a:rPr lang="nl-NL" dirty="0"/>
              <a:t>Doorsnede van een wijk is ca. 2 km, in het verzorgingsgebied van een wijkstation wonen ca. 5000 mensen</a:t>
            </a:r>
          </a:p>
          <a:p>
            <a:r>
              <a:rPr lang="nl-NL" dirty="0" smtClean="0"/>
              <a:t>Vanuit elke wijk kunnen kinderen het station bereiken, zonder drukke wegen over te moeten steken</a:t>
            </a:r>
          </a:p>
          <a:p>
            <a:r>
              <a:rPr lang="nl-NL" dirty="0" smtClean="0"/>
              <a:t>De baan is aangelegd over groene daken met </a:t>
            </a:r>
            <a:r>
              <a:rPr lang="nl-NL" dirty="0" err="1" smtClean="0"/>
              <a:t>sedum</a:t>
            </a:r>
            <a:r>
              <a:rPr lang="nl-NL" dirty="0" smtClean="0"/>
              <a:t> voor de CO2 en fijnstof opvang, maar ook bloemen en tuinen</a:t>
            </a:r>
          </a:p>
          <a:p>
            <a:endParaRPr lang="nl-NL" dirty="0" smtClean="0"/>
          </a:p>
          <a:p>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6" y="5869094"/>
            <a:ext cx="3190875" cy="1114425"/>
          </a:xfrm>
          <a:prstGeom prst="rect">
            <a:avLst/>
          </a:prstGeo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701" y="5204701"/>
            <a:ext cx="1272004" cy="1778818"/>
          </a:xfrm>
          <a:prstGeom prst="rect">
            <a:avLst/>
          </a:prstGeom>
        </p:spPr>
      </p:pic>
      <p:pic>
        <p:nvPicPr>
          <p:cNvPr id="7" name="Afbeelding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194" y="1803861"/>
            <a:ext cx="5014158" cy="3992605"/>
          </a:xfrm>
          <a:prstGeom prst="rect">
            <a:avLst/>
          </a:prstGeom>
        </p:spPr>
      </p:pic>
    </p:spTree>
    <p:extLst>
      <p:ext uri="{BB962C8B-B14F-4D97-AF65-F5344CB8AC3E}">
        <p14:creationId xmlns:p14="http://schemas.microsoft.com/office/powerpoint/2010/main" val="2633275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43784" y="286603"/>
            <a:ext cx="5925312" cy="1450757"/>
          </a:xfrm>
        </p:spPr>
        <p:txBody>
          <a:bodyPr/>
          <a:lstStyle/>
          <a:p>
            <a:r>
              <a:rPr lang="nl-NL" dirty="0" smtClean="0"/>
              <a:t>Inspiratie en uitvoering</a:t>
            </a:r>
            <a:endParaRPr lang="nl-NL" dirty="0"/>
          </a:p>
        </p:txBody>
      </p:sp>
      <p:sp>
        <p:nvSpPr>
          <p:cNvPr id="3" name="Tijdelijke aanduiding voor inhoud 2"/>
          <p:cNvSpPr>
            <a:spLocks noGrp="1"/>
          </p:cNvSpPr>
          <p:nvPr>
            <p:ph idx="1"/>
          </p:nvPr>
        </p:nvSpPr>
        <p:spPr>
          <a:xfrm>
            <a:off x="1051560" y="1845734"/>
            <a:ext cx="10104120" cy="4262458"/>
          </a:xfrm>
        </p:spPr>
        <p:txBody>
          <a:bodyPr>
            <a:normAutofit fontScale="92500" lnSpcReduction="10000"/>
          </a:bodyPr>
          <a:lstStyle/>
          <a:p>
            <a:r>
              <a:rPr lang="nl-NL" dirty="0" smtClean="0"/>
              <a:t>Door mee te doen aan de wedstrijd van </a:t>
            </a:r>
            <a:r>
              <a:rPr lang="nl-NL" dirty="0" err="1" smtClean="0"/>
              <a:t>Artcadia</a:t>
            </a:r>
            <a:r>
              <a:rPr lang="nl-NL" dirty="0" smtClean="0"/>
              <a:t> kwamen we via een jarenlange droom van een wagentje op een soort glijbaan om naar school te gaan tot het gezamenlijke idee van de Rolling Stone. We hebben allemaal met het hele plan meegedacht en elkaar feedback gegeven, maar ieder van ons heeft ook zijn eigen specialiteit ingezet. We hebben vooral veel plezier gehad en we hopen dat de Rolling Stone dat laat zien.</a:t>
            </a:r>
          </a:p>
          <a:p>
            <a:endParaRPr lang="nl-NL" dirty="0"/>
          </a:p>
          <a:p>
            <a:endParaRPr lang="nl-NL" dirty="0" smtClean="0"/>
          </a:p>
          <a:p>
            <a:endParaRPr lang="nl-NL" dirty="0"/>
          </a:p>
          <a:p>
            <a:endParaRPr lang="nl-NL" dirty="0" smtClean="0"/>
          </a:p>
          <a:p>
            <a:endParaRPr lang="nl-NL" dirty="0" smtClean="0"/>
          </a:p>
          <a:p>
            <a:pPr marL="0" indent="0">
              <a:buNone/>
            </a:pPr>
            <a:r>
              <a:rPr lang="nl-NL" sz="1700" dirty="0" smtClean="0"/>
              <a:t>Daniël  (14)</a:t>
            </a:r>
            <a:r>
              <a:rPr lang="nl-NL" dirty="0" smtClean="0"/>
              <a:t>                                </a:t>
            </a:r>
            <a:r>
              <a:rPr lang="nl-NL" sz="1700" dirty="0" smtClean="0"/>
              <a:t>Jonathan (14)                     </a:t>
            </a:r>
            <a:r>
              <a:rPr lang="nl-NL" dirty="0" smtClean="0"/>
              <a:t>Jip </a:t>
            </a:r>
            <a:r>
              <a:rPr lang="nl-NL" sz="1700" dirty="0" smtClean="0"/>
              <a:t>(13)                                            </a:t>
            </a:r>
            <a:r>
              <a:rPr lang="nl-NL" dirty="0" smtClean="0"/>
              <a:t>Jari </a:t>
            </a:r>
            <a:r>
              <a:rPr lang="nl-NL" sz="1700" dirty="0" smtClean="0"/>
              <a:t>(12)</a:t>
            </a:r>
          </a:p>
          <a:p>
            <a:pPr marL="0" indent="0">
              <a:buNone/>
            </a:pPr>
            <a:r>
              <a:rPr lang="nl-NL" sz="1300" dirty="0" smtClean="0"/>
              <a:t>inspiratie, tekeningen                                      tekst, ideeën uitwerken                    experimenten, bouwen                                   </a:t>
            </a:r>
            <a:r>
              <a:rPr lang="nl-NL" sz="1300" dirty="0" err="1" smtClean="0"/>
              <a:t>powerpoint</a:t>
            </a:r>
            <a:endParaRPr lang="nl-NL" sz="1300" dirty="0" smtClean="0"/>
          </a:p>
          <a:p>
            <a:endParaRPr lang="nl-NL" dirty="0"/>
          </a:p>
        </p:txBody>
      </p:sp>
      <p:pic>
        <p:nvPicPr>
          <p:cNvPr id="5" name="Afbeelding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8107" y="3350686"/>
            <a:ext cx="2496312" cy="1864529"/>
          </a:xfrm>
          <a:prstGeom prst="rect">
            <a:avLst/>
          </a:prstGeom>
        </p:spPr>
      </p:pic>
      <p:pic>
        <p:nvPicPr>
          <p:cNvPr id="8" name="Afbeelding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06440" y="3459567"/>
            <a:ext cx="2448560" cy="1755648"/>
          </a:xfrm>
          <a:prstGeom prst="rect">
            <a:avLst/>
          </a:prstGeom>
        </p:spPr>
      </p:pic>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00780" y="3526709"/>
            <a:ext cx="3001788" cy="1688506"/>
          </a:xfrm>
          <a:prstGeom prst="rect">
            <a:avLst/>
          </a:prstGeom>
        </p:spPr>
      </p:pic>
      <p:pic>
        <p:nvPicPr>
          <p:cNvPr id="11" name="Afbeelding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58185" y="2843827"/>
            <a:ext cx="1554480" cy="2394288"/>
          </a:xfrm>
          <a:prstGeom prst="rect">
            <a:avLst/>
          </a:prstGeom>
        </p:spPr>
      </p:pic>
      <p:pic>
        <p:nvPicPr>
          <p:cNvPr id="12" name="Afbeelding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32311" y="5238114"/>
            <a:ext cx="1205053" cy="1685191"/>
          </a:xfrm>
          <a:prstGeom prst="rect">
            <a:avLst/>
          </a:prstGeom>
        </p:spPr>
      </p:pic>
      <p:pic>
        <p:nvPicPr>
          <p:cNvPr id="13" name="Afbeelding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446" y="5943383"/>
            <a:ext cx="3190875" cy="1114425"/>
          </a:xfrm>
          <a:prstGeom prst="rect">
            <a:avLst/>
          </a:prstGeom>
        </p:spPr>
      </p:pic>
    </p:spTree>
    <p:extLst>
      <p:ext uri="{BB962C8B-B14F-4D97-AF65-F5344CB8AC3E}">
        <p14:creationId xmlns:p14="http://schemas.microsoft.com/office/powerpoint/2010/main" val="1849438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rugblik">
  <a:themeElements>
    <a:clrScheme name="Terugblik">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Terugblik">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rugblik">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523</TotalTime>
  <Words>509</Words>
  <Application>Microsoft Office PowerPoint</Application>
  <PresentationFormat>Breedbeeld</PresentationFormat>
  <Paragraphs>60</Paragraphs>
  <Slides>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5</vt:i4>
      </vt:variant>
    </vt:vector>
  </HeadingPairs>
  <TitlesOfParts>
    <vt:vector size="8" baseType="lpstr">
      <vt:lpstr>Calibri</vt:lpstr>
      <vt:lpstr>Calibri Light</vt:lpstr>
      <vt:lpstr>Terugblik</vt:lpstr>
      <vt:lpstr>                Rolling Stone</vt:lpstr>
      <vt:lpstr>Het vervoersmiddel</vt:lpstr>
      <vt:lpstr>De baan en het station</vt:lpstr>
      <vt:lpstr>De omgeving</vt:lpstr>
      <vt:lpstr>Inspiratie en uitvoering</vt:lpstr>
    </vt:vector>
  </TitlesOfParts>
  <Company>Den Spike Unattendeds © 2016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Rolling Stone</dc:title>
  <dc:creator>sonia van der kamp</dc:creator>
  <cp:lastModifiedBy>Jari DitIsMijnAchternaam</cp:lastModifiedBy>
  <cp:revision>38</cp:revision>
  <dcterms:created xsi:type="dcterms:W3CDTF">2017-11-26T13:55:27Z</dcterms:created>
  <dcterms:modified xsi:type="dcterms:W3CDTF">2017-11-29T15:36:06Z</dcterms:modified>
</cp:coreProperties>
</file>