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  <p:sldMasterId id="2147483684" r:id="rId3"/>
  </p:sldMasterIdLst>
  <p:sldIdLst>
    <p:sldId id="257" r:id="rId4"/>
    <p:sldId id="25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6ED10B-4769-4803-B984-200779B7BA92}" v="7" dt="2019-11-27T13:49:26.7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D95691-0387-4925-8744-AFC9D4934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BDD8FB2-1011-4369-9F5E-CA7AC1121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B1C337-6096-492A-8242-21B16FDA2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9B37-437C-4BDB-9930-4478F908B45A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82CBBF-4F6E-4C87-A265-C968CC7F1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4688867-8A7A-4218-BFA5-13B99ECA2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337D-DEC5-441E-A1A4-EE5170C190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719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5CA1B0-1382-4CA4-88DC-0CE55403D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E9E8D0-6A58-4824-9951-E880A2E88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0C7627-5EAC-4704-BE0D-1761059DD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9B37-437C-4BDB-9930-4478F908B45A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ACBD72-5F6C-4F52-84F2-C25BFA90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90CBB8-EE75-4ABD-B220-A8FA60D93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337D-DEC5-441E-A1A4-EE5170C190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558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018C2C-D8EC-4E29-A3F7-C90A9EB7D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CC699D-3640-4D3E-95E0-19342CFDE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2377EBE-AD07-4087-B7F7-0E6C1EEEB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9B37-437C-4BDB-9930-4478F908B45A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8C1D44-4C2F-4063-807A-0EA227308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A6028B-1E06-4D66-983D-308BFD9C4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337D-DEC5-441E-A1A4-EE5170C190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875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EF1BF8-18A5-41DA-8748-5775F2F20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D91B6-4396-4C15-9851-A39F1580D8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B9E4D85-3AA9-452A-B4F3-EE34CA9A7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8FEC9F9-EA5D-434D-8C85-B5DAA296E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9B37-437C-4BDB-9930-4478F908B45A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6BA3834-63DE-4247-8224-0EC905FF6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3D2A77-D72D-4375-848C-5BA0CCE61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337D-DEC5-441E-A1A4-EE5170C190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874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E05311-BB88-48B1-985C-DD1DEBE7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C9DA17-72DF-4553-9C2E-70105E21D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79087FF-4165-49C4-A4E2-236D482DF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E46672B-B095-4CCB-BBDF-A523CB2C3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9FBE90B-6096-4B08-9804-D5344C7EE9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71C25E0-B516-4ECB-881D-660C5DC3A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9B37-437C-4BDB-9930-4478F908B45A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5EE1953-25ED-420F-8E2F-DD6A640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A1EEC64-A6FB-4170-9E72-F114D90CA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337D-DEC5-441E-A1A4-EE5170C190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729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225762-D53A-42BC-8E59-C8DC8940A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3050A8E-FC02-4043-A74B-3248A6165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9B37-437C-4BDB-9930-4478F908B45A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905E895-1046-4A1E-B279-AB70E456A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877E519-E41D-4F2D-9AC0-45DA96054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337D-DEC5-441E-A1A4-EE5170C190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183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6971E65-2120-461F-B826-0402D6CA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9B37-437C-4BDB-9930-4478F908B45A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37850AD-31F2-4D67-A24D-22CC37C25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2426391-88B8-44AE-94AC-6975C04ED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337D-DEC5-441E-A1A4-EE5170C190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112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BB3B04-A2C1-4FDB-9788-84746FD59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33513C-8657-48F9-AB39-EFA3BA05F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A948F1A-CDC8-49BD-9806-D84FAE67A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D57BC73-595C-4DDD-AC71-3BAA0E610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9B37-437C-4BDB-9930-4478F908B45A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AF6F7C0-1FC4-4D36-B23E-562E78F7C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04DA4DE-CF08-4495-A6C9-77D370A00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337D-DEC5-441E-A1A4-EE5170C190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24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6C35B0-E78B-49AD-A5B1-7B4617E35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F258967-F6FE-4804-9348-4F79A202F5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1370F7C-4C02-4834-8500-403F43A96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DB65E28-7374-4EDA-B076-6D237A30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9B37-437C-4BDB-9930-4478F908B45A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120B41-09E8-42EA-B25F-6D35F9D65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B2924A7-48C2-40EF-A7BB-DD87551C4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337D-DEC5-441E-A1A4-EE5170C190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848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0B21C1-2AD4-4761-8480-7AD6C69A5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B447B74-B5F1-4E70-9868-F1773630A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2088D8-33F4-4764-9D1F-CE953BB2C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9B37-437C-4BDB-9930-4478F908B45A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9D31C6-84EC-410D-801E-302EE3EFE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EC8502-FD4E-49AA-A250-EBCDF619A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337D-DEC5-441E-A1A4-EE5170C190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68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E6797C3-BBA2-4D50-8244-D2FF9A68D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CFFFE60-1840-4BB6-8915-2E0DE8445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5E3B03-4C0E-4106-8EF2-367DEFE85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9B37-437C-4BDB-9930-4478F908B45A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9900B1-3BF8-4C0D-A2B8-F32688665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608F4B-E1A5-47CA-8CF6-F09F9C3EA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337D-DEC5-441E-A1A4-EE5170C190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00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375283-CC4E-4CC0-8860-4A1D628B9D5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FC0DF3A-F983-47EB-9225-49589C8177B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391012-7D20-4603-B5A1-16C1D801BF5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A30E10-3B0E-45AD-B5F5-A88938EE1ED5}" type="datetime1">
              <a:rPr lang="nl-NL"/>
              <a:pPr lvl="0"/>
              <a:t>28-11-2019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4E6123-1972-42CD-A3D1-873271A79D7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3429CA-6C71-4E8B-AFFE-EB137180FA3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AC82C3-CE9B-4700-AAD4-5772B7867C2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625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84F81B-90C8-4CFD-9A2C-A87A7A7D4A8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C93FB5-410E-48B5-9495-0868D3DF918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9F718C-C4A2-49D0-98A5-AD552EA44E3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96D7F9-6423-448F-A1B5-D6FB1061FC8E}" type="datetime1">
              <a:rPr lang="nl-NL"/>
              <a:pPr lvl="0"/>
              <a:t>28-11-2019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06B3D4-A206-498F-AB0F-F92BF7F25B8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4CC4DE-F23C-4833-8F2A-2E224638BD5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C67C38-0672-4D69-A361-5CFB9DE74575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135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812BD-7E0C-4EC1-BED1-10B3680F53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0CB2B08-FCF8-439C-9D2E-0EB4E5EC7C9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3E72D1-FDEA-4CE4-BF1A-12BC6575E50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E48334-6CF8-49D4-861D-2561B0320974}" type="datetime1">
              <a:rPr lang="nl-NL"/>
              <a:pPr lvl="0"/>
              <a:t>28-11-2019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EA11AB-D31C-42D7-8BD2-7D20B495352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0545A2-8E0E-45BC-BA38-F1B463D3D0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4032E8-1E7E-4501-B5A1-84950A13ED3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40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F2759D-4A13-4B90-B4BA-88B40C1DF40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A9F695-761D-44CB-B41C-CABCC1EFD58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D08788D-65E3-44B0-BA14-3741128FFFD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3CA2B44-9BFE-4085-B4D0-9111285F92F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8CAAFD-B11A-4322-BCFD-C9EFE09252D9}" type="datetime1">
              <a:rPr lang="nl-NL"/>
              <a:pPr lvl="0"/>
              <a:t>28-11-2019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84ECCB-B87F-48CD-849E-303BD1E0B64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9EEF0C7-5068-410A-9976-47FC51DD3C5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B195D6-E583-4C64-B8C9-7ED98AFBFF4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726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905F73-4212-42D0-8737-B332F0C8265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31968D5-DA85-41A6-B532-3D70D82C12B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F8B8D20-4ED7-4DF1-80DD-FBB4A7AF57A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AEF1A0D-8427-44A5-9B8B-3A7F50D8D95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CF641EB-94FA-49CE-A22E-E9FCC96DE1F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67E8EBA-05C4-4399-A9EB-6BDCF2D8584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BDFCFF-D8B0-4DFF-86C2-22D2D07F94B3}" type="datetime1">
              <a:rPr lang="nl-NL"/>
              <a:pPr lvl="0"/>
              <a:t>28-11-2019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47E5E36-2870-418C-9849-9A8DAFB6ED9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A95EC1D-72F7-40F8-B4A6-643DB6DE985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D860CC-B4D2-4435-97A6-549764C3FBF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801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DB51F4-E521-41E6-BF51-0F925982A6F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6EDDDB1-2D99-4077-BEC9-84461732753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B6DC96-E16E-4BD3-A515-CDE40305DECF}" type="datetime1">
              <a:rPr lang="nl-NL"/>
              <a:pPr lvl="0"/>
              <a:t>28-11-2019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308BFED-5329-4E80-AD93-38729309398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E0FDE05-AE78-4E97-B676-8B10AEB92DB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0A8873-F970-4A4F-BEC2-D6C13964CDA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566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BCABB89-B361-4436-AE41-E33EA1E7C4B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F2BDF2-8141-4478-B1C9-BA985D286F4E}" type="datetime1">
              <a:rPr lang="nl-NL"/>
              <a:pPr lvl="0"/>
              <a:t>28-11-2019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6EA17E6-FAAC-49E3-8B7E-8AB87D16F2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1F46F8F-09ED-49F8-9194-B89F8396456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62EDF1-5411-4C53-AAD3-BA9BE0726D40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549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DEF972-4718-46F5-A58F-D95FEC048D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1F91B7-FD58-419D-8D54-91725793A63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4C7EBD5-5DE9-40E2-B2DE-8F91650C666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DD7D9D0-F581-450F-866F-58D9407C026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8168AE-4282-4B70-AC16-0D355CBF3569}" type="datetime1">
              <a:rPr lang="nl-NL"/>
              <a:pPr lvl="0"/>
              <a:t>28-11-2019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E0C9D8D-B306-480F-86BF-0B78508CC2D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1BD3F32-12BD-4CFB-AE18-12269B8EC88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2325D8-5862-48E8-814A-F92562F2990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868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4E0320-A458-46F9-AF72-D421D4C955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3296087-774D-4E88-82D3-D6BCB78DFB62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61D541D-871C-4867-8637-2E63CD589CA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058B5C3-5EFB-4C46-9B36-18361C360C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4C3162-8D68-418A-9AE5-77B505E3D64B}" type="datetime1">
              <a:rPr lang="nl-NL"/>
              <a:pPr lvl="0"/>
              <a:t>28-11-2019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C70305A-35A3-4E8A-A4BC-32968BCAB0C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96D0C1D-940C-4EE3-94B6-AD79F311B62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C8A36F-FEAC-4B2A-8DF0-13942334896F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351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6FA52C-F6E3-4AD6-A609-4F466E60480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B6DFB08-45A8-48F1-ABAB-11FF30A7C55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8417E5-4D8F-4FF8-87C0-E39E89842A2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3C8DEA-03EE-4657-B13C-AF06ACC102B3}" type="datetime1">
              <a:rPr lang="nl-NL"/>
              <a:pPr lvl="0"/>
              <a:t>28-11-2019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B5B9C39-BD40-4248-92A0-486DB819C59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3C39FC-183D-49EF-A412-B18D5F17D3D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27CF5B-3DB5-4BE3-B4DB-6C45F4D3337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824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9E660E8-BEF3-4233-8172-679C0820499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1E26EFB-F7ED-4445-AD93-CC4B2B1D6F8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F60573-8C12-4D47-9F0E-6ADD4E54AE3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84D497-5904-4ACB-AB11-8862957208FF}" type="datetime1">
              <a:rPr lang="nl-NL"/>
              <a:pPr lvl="0"/>
              <a:t>28-11-2019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306163A-7A53-424A-A569-7407D6AED47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345ED4-3465-4FE6-9639-D24F3BBE78F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B0E80C-56C4-4BF7-A974-E3ABEA42FF7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01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E619AAF-5EA3-4B58-AF6F-D8B06BFB0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C1BCE6D-EB7C-4619-B3B0-6CA52F8F0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00BF8E-7094-4225-8BFD-C2EC909993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89B37-437C-4BDB-9930-4478F908B45A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1DCC79-8AB3-4594-AD2D-E32318ADBF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F373E8-16EA-4A51-8FB8-67756DA50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4337D-DEC5-441E-A1A4-EE5170C190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73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F255A3D-5E16-4BA5-B9CA-DA81D294976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4D12BE0-9220-4C8B-95F3-025BA24179C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541E42-6C0F-4D8F-801C-54C635D94F9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A49F78A-67E3-4C4A-8091-24671011DE9A}" type="datetime1">
              <a:rPr lang="nl-NL"/>
              <a:pPr lvl="0"/>
              <a:t>28-11-2019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3F762F-2111-493C-8586-3C97116DA6F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9245F3-DEA5-4225-BA2C-165053DE871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AB0260D-81A6-46B1-B995-62814D26CC58}" type="slidenum"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nl-N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hyperlink" Target="https://www.greenartsolutions.nl/nl/duurzaam-groen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>
            <a:extLst>
              <a:ext uri="{FF2B5EF4-FFF2-40B4-BE49-F238E27FC236}">
                <a16:creationId xmlns:a16="http://schemas.microsoft.com/office/drawing/2014/main" id="{E1B3BC05-82F1-4189-B661-6652A08D8524}"/>
              </a:ext>
            </a:extLst>
          </p:cNvPr>
          <p:cNvCxnSpPr/>
          <p:nvPr/>
        </p:nvCxnSpPr>
        <p:spPr>
          <a:xfrm flipH="1">
            <a:off x="3803015" y="3077845"/>
            <a:ext cx="0" cy="1295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hoek 4">
            <a:extLst>
              <a:ext uri="{FF2B5EF4-FFF2-40B4-BE49-F238E27FC236}">
                <a16:creationId xmlns:a16="http://schemas.microsoft.com/office/drawing/2014/main" id="{E2A63BA3-D862-4081-9A6E-2FBA53A7C0C9}"/>
              </a:ext>
            </a:extLst>
          </p:cNvPr>
          <p:cNvSpPr/>
          <p:nvPr/>
        </p:nvSpPr>
        <p:spPr>
          <a:xfrm>
            <a:off x="1371600" y="3340735"/>
            <a:ext cx="2197735" cy="95758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1C73034A-52BE-40F5-907C-C4595108B76F}"/>
              </a:ext>
            </a:extLst>
          </p:cNvPr>
          <p:cNvCxnSpPr/>
          <p:nvPr/>
        </p:nvCxnSpPr>
        <p:spPr>
          <a:xfrm flipH="1" flipV="1">
            <a:off x="1089660" y="3094355"/>
            <a:ext cx="8255" cy="12573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D6A504EB-339C-4D8A-8F8F-2DDF490C7B3D}"/>
              </a:ext>
            </a:extLst>
          </p:cNvPr>
          <p:cNvCxnSpPr/>
          <p:nvPr/>
        </p:nvCxnSpPr>
        <p:spPr>
          <a:xfrm flipV="1">
            <a:off x="1061085" y="3086100"/>
            <a:ext cx="2767965" cy="76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hoek 7">
            <a:extLst>
              <a:ext uri="{FF2B5EF4-FFF2-40B4-BE49-F238E27FC236}">
                <a16:creationId xmlns:a16="http://schemas.microsoft.com/office/drawing/2014/main" id="{2A3D418C-BE51-4773-A340-840CC2B8419A}"/>
              </a:ext>
            </a:extLst>
          </p:cNvPr>
          <p:cNvSpPr/>
          <p:nvPr/>
        </p:nvSpPr>
        <p:spPr>
          <a:xfrm>
            <a:off x="1539240" y="3068955"/>
            <a:ext cx="175260" cy="27114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16D1759F-A2CE-44B0-B855-217C75D68B80}"/>
              </a:ext>
            </a:extLst>
          </p:cNvPr>
          <p:cNvSpPr/>
          <p:nvPr/>
        </p:nvSpPr>
        <p:spPr>
          <a:xfrm>
            <a:off x="3251835" y="3065145"/>
            <a:ext cx="175260" cy="27368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DFCF77DA-E0CA-450C-8EC5-3ED75B1653B5}"/>
              </a:ext>
            </a:extLst>
          </p:cNvPr>
          <p:cNvSpPr/>
          <p:nvPr/>
        </p:nvSpPr>
        <p:spPr>
          <a:xfrm>
            <a:off x="2354580" y="3067050"/>
            <a:ext cx="201930" cy="26416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11" name="Vrije vorm: vorm 10">
            <a:extLst>
              <a:ext uri="{FF2B5EF4-FFF2-40B4-BE49-F238E27FC236}">
                <a16:creationId xmlns:a16="http://schemas.microsoft.com/office/drawing/2014/main" id="{045E4876-13DE-48DD-BA10-207E6B44F034}"/>
              </a:ext>
            </a:extLst>
          </p:cNvPr>
          <p:cNvSpPr/>
          <p:nvPr/>
        </p:nvSpPr>
        <p:spPr>
          <a:xfrm>
            <a:off x="546735" y="4350385"/>
            <a:ext cx="3812540" cy="224790"/>
          </a:xfrm>
          <a:custGeom>
            <a:avLst/>
            <a:gdLst>
              <a:gd name="connsiteX0" fmla="*/ 0 w 3812854"/>
              <a:gd name="connsiteY0" fmla="*/ 163222 h 225364"/>
              <a:gd name="connsiteX1" fmla="*/ 310317 w 3812854"/>
              <a:gd name="connsiteY1" fmla="*/ 30820 h 225364"/>
              <a:gd name="connsiteX2" fmla="*/ 595809 w 3812854"/>
              <a:gd name="connsiteY2" fmla="*/ 5995 h 225364"/>
              <a:gd name="connsiteX3" fmla="*/ 856475 w 3812854"/>
              <a:gd name="connsiteY3" fmla="*/ 117709 h 225364"/>
              <a:gd name="connsiteX4" fmla="*/ 1175067 w 3812854"/>
              <a:gd name="connsiteY4" fmla="*/ 34958 h 225364"/>
              <a:gd name="connsiteX5" fmla="*/ 1468833 w 3812854"/>
              <a:gd name="connsiteY5" fmla="*/ 142534 h 225364"/>
              <a:gd name="connsiteX6" fmla="*/ 1766737 w 3812854"/>
              <a:gd name="connsiteY6" fmla="*/ 22545 h 225364"/>
              <a:gd name="connsiteX7" fmla="*/ 2143255 w 3812854"/>
              <a:gd name="connsiteY7" fmla="*/ 146672 h 225364"/>
              <a:gd name="connsiteX8" fmla="*/ 2474259 w 3812854"/>
              <a:gd name="connsiteY8" fmla="*/ 18408 h 225364"/>
              <a:gd name="connsiteX9" fmla="*/ 2830089 w 3812854"/>
              <a:gd name="connsiteY9" fmla="*/ 150810 h 225364"/>
              <a:gd name="connsiteX10" fmla="*/ 3235570 w 3812854"/>
              <a:gd name="connsiteY10" fmla="*/ 18408 h 225364"/>
              <a:gd name="connsiteX11" fmla="*/ 3756902 w 3812854"/>
              <a:gd name="connsiteY11" fmla="*/ 208735 h 225364"/>
              <a:gd name="connsiteX12" fmla="*/ 3802415 w 3812854"/>
              <a:gd name="connsiteY12" fmla="*/ 217010 h 225364"/>
              <a:gd name="connsiteX13" fmla="*/ 3794140 w 3812854"/>
              <a:gd name="connsiteY13" fmla="*/ 221148 h 225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12854" h="225364">
                <a:moveTo>
                  <a:pt x="0" y="163222"/>
                </a:moveTo>
                <a:cubicBezTo>
                  <a:pt x="105508" y="110123"/>
                  <a:pt x="211016" y="57024"/>
                  <a:pt x="310317" y="30820"/>
                </a:cubicBezTo>
                <a:cubicBezTo>
                  <a:pt x="409618" y="4616"/>
                  <a:pt x="504783" y="-8486"/>
                  <a:pt x="595809" y="5995"/>
                </a:cubicBezTo>
                <a:cubicBezTo>
                  <a:pt x="686835" y="20476"/>
                  <a:pt x="759932" y="112882"/>
                  <a:pt x="856475" y="117709"/>
                </a:cubicBezTo>
                <a:cubicBezTo>
                  <a:pt x="953018" y="122536"/>
                  <a:pt x="1073007" y="30821"/>
                  <a:pt x="1175067" y="34958"/>
                </a:cubicBezTo>
                <a:cubicBezTo>
                  <a:pt x="1277127" y="39095"/>
                  <a:pt x="1370221" y="144603"/>
                  <a:pt x="1468833" y="142534"/>
                </a:cubicBezTo>
                <a:cubicBezTo>
                  <a:pt x="1567445" y="140465"/>
                  <a:pt x="1654333" y="21855"/>
                  <a:pt x="1766737" y="22545"/>
                </a:cubicBezTo>
                <a:cubicBezTo>
                  <a:pt x="1879141" y="23235"/>
                  <a:pt x="2025335" y="147361"/>
                  <a:pt x="2143255" y="146672"/>
                </a:cubicBezTo>
                <a:cubicBezTo>
                  <a:pt x="2261175" y="145982"/>
                  <a:pt x="2359787" y="17718"/>
                  <a:pt x="2474259" y="18408"/>
                </a:cubicBezTo>
                <a:cubicBezTo>
                  <a:pt x="2588731" y="19098"/>
                  <a:pt x="2703204" y="150810"/>
                  <a:pt x="2830089" y="150810"/>
                </a:cubicBezTo>
                <a:cubicBezTo>
                  <a:pt x="2956974" y="150810"/>
                  <a:pt x="3081101" y="8754"/>
                  <a:pt x="3235570" y="18408"/>
                </a:cubicBezTo>
                <a:cubicBezTo>
                  <a:pt x="3390039" y="28062"/>
                  <a:pt x="3662428" y="175635"/>
                  <a:pt x="3756902" y="208735"/>
                </a:cubicBezTo>
                <a:cubicBezTo>
                  <a:pt x="3851376" y="241835"/>
                  <a:pt x="3796209" y="214941"/>
                  <a:pt x="3802415" y="217010"/>
                </a:cubicBezTo>
                <a:cubicBezTo>
                  <a:pt x="3808621" y="219079"/>
                  <a:pt x="3801380" y="220113"/>
                  <a:pt x="3794140" y="221148"/>
                </a:cubicBezTo>
              </a:path>
            </a:pathLst>
          </a:cu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9337297E-2FF1-49B3-8C5F-49DD09453862}"/>
              </a:ext>
            </a:extLst>
          </p:cNvPr>
          <p:cNvCxnSpPr/>
          <p:nvPr/>
        </p:nvCxnSpPr>
        <p:spPr>
          <a:xfrm flipV="1">
            <a:off x="1236980" y="3181350"/>
            <a:ext cx="3810" cy="1183005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D9B9DA45-1AE6-42EF-9938-269E9DB10426}"/>
              </a:ext>
            </a:extLst>
          </p:cNvPr>
          <p:cNvCxnSpPr/>
          <p:nvPr/>
        </p:nvCxnSpPr>
        <p:spPr>
          <a:xfrm flipV="1">
            <a:off x="3686175" y="3197860"/>
            <a:ext cx="0" cy="115189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hoek 13">
            <a:extLst>
              <a:ext uri="{FF2B5EF4-FFF2-40B4-BE49-F238E27FC236}">
                <a16:creationId xmlns:a16="http://schemas.microsoft.com/office/drawing/2014/main" id="{95BCE48B-3526-4BDA-8F1D-55FBA25E41F7}"/>
              </a:ext>
            </a:extLst>
          </p:cNvPr>
          <p:cNvSpPr/>
          <p:nvPr/>
        </p:nvSpPr>
        <p:spPr>
          <a:xfrm>
            <a:off x="1358265" y="1974850"/>
            <a:ext cx="2210435" cy="98679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3E5A28A4-30A3-4BD3-B704-6CE4A95174A2}"/>
              </a:ext>
            </a:extLst>
          </p:cNvPr>
          <p:cNvCxnSpPr/>
          <p:nvPr/>
        </p:nvCxnSpPr>
        <p:spPr>
          <a:xfrm flipV="1">
            <a:off x="1358265" y="2955925"/>
            <a:ext cx="0" cy="11620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DC407981-5ECB-4B5E-8485-AAB91A7CF35E}"/>
              </a:ext>
            </a:extLst>
          </p:cNvPr>
          <p:cNvCxnSpPr/>
          <p:nvPr/>
        </p:nvCxnSpPr>
        <p:spPr>
          <a:xfrm>
            <a:off x="3568700" y="2963545"/>
            <a:ext cx="0" cy="1047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hoek 16">
            <a:extLst>
              <a:ext uri="{FF2B5EF4-FFF2-40B4-BE49-F238E27FC236}">
                <a16:creationId xmlns:a16="http://schemas.microsoft.com/office/drawing/2014/main" id="{B9390B77-E9EC-4D47-98B6-E340762B90F8}"/>
              </a:ext>
            </a:extLst>
          </p:cNvPr>
          <p:cNvSpPr/>
          <p:nvPr/>
        </p:nvSpPr>
        <p:spPr>
          <a:xfrm>
            <a:off x="1390018" y="2977515"/>
            <a:ext cx="2141218" cy="8445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18" name="Rechthoekige driehoek 17">
            <a:extLst>
              <a:ext uri="{FF2B5EF4-FFF2-40B4-BE49-F238E27FC236}">
                <a16:creationId xmlns:a16="http://schemas.microsoft.com/office/drawing/2014/main" id="{0CC133A5-CEEF-4D21-A878-D5988119B216}"/>
              </a:ext>
            </a:extLst>
          </p:cNvPr>
          <p:cNvSpPr/>
          <p:nvPr/>
        </p:nvSpPr>
        <p:spPr>
          <a:xfrm rot="5400000">
            <a:off x="3588385" y="2855595"/>
            <a:ext cx="208915" cy="173355"/>
          </a:xfrm>
          <a:prstGeom prst="rt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19" name="Rechthoekige driehoek 18">
            <a:extLst>
              <a:ext uri="{FF2B5EF4-FFF2-40B4-BE49-F238E27FC236}">
                <a16:creationId xmlns:a16="http://schemas.microsoft.com/office/drawing/2014/main" id="{87A220D1-2564-41CD-81CD-42C0426DD8F9}"/>
              </a:ext>
            </a:extLst>
          </p:cNvPr>
          <p:cNvSpPr/>
          <p:nvPr/>
        </p:nvSpPr>
        <p:spPr>
          <a:xfrm rot="5400000">
            <a:off x="3587750" y="2625090"/>
            <a:ext cx="208915" cy="173355"/>
          </a:xfrm>
          <a:prstGeom prst="rt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20" name="Rechthoekige driehoek 19">
            <a:extLst>
              <a:ext uri="{FF2B5EF4-FFF2-40B4-BE49-F238E27FC236}">
                <a16:creationId xmlns:a16="http://schemas.microsoft.com/office/drawing/2014/main" id="{3B084E80-14AB-41FC-B272-1EB0E0534B9B}"/>
              </a:ext>
            </a:extLst>
          </p:cNvPr>
          <p:cNvSpPr/>
          <p:nvPr/>
        </p:nvSpPr>
        <p:spPr>
          <a:xfrm rot="5400000">
            <a:off x="3587750" y="2400935"/>
            <a:ext cx="208915" cy="173355"/>
          </a:xfrm>
          <a:prstGeom prst="rt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21" name="Rechthoekige driehoek 20">
            <a:extLst>
              <a:ext uri="{FF2B5EF4-FFF2-40B4-BE49-F238E27FC236}">
                <a16:creationId xmlns:a16="http://schemas.microsoft.com/office/drawing/2014/main" id="{30C82EE1-F314-496E-9F8B-6E68B351A272}"/>
              </a:ext>
            </a:extLst>
          </p:cNvPr>
          <p:cNvSpPr/>
          <p:nvPr/>
        </p:nvSpPr>
        <p:spPr>
          <a:xfrm rot="5400000">
            <a:off x="3587750" y="2179955"/>
            <a:ext cx="208915" cy="173355"/>
          </a:xfrm>
          <a:prstGeom prst="rt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22" name="Rechthoekige driehoek 21">
            <a:extLst>
              <a:ext uri="{FF2B5EF4-FFF2-40B4-BE49-F238E27FC236}">
                <a16:creationId xmlns:a16="http://schemas.microsoft.com/office/drawing/2014/main" id="{540B5138-B7F8-480D-BBA6-B64E65A5EFD2}"/>
              </a:ext>
            </a:extLst>
          </p:cNvPr>
          <p:cNvSpPr/>
          <p:nvPr/>
        </p:nvSpPr>
        <p:spPr>
          <a:xfrm rot="5400000">
            <a:off x="3587750" y="1970405"/>
            <a:ext cx="208915" cy="173355"/>
          </a:xfrm>
          <a:prstGeom prst="rt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6D662911-2EBD-40D2-9119-D24F866BF63F}"/>
              </a:ext>
            </a:extLst>
          </p:cNvPr>
          <p:cNvCxnSpPr/>
          <p:nvPr/>
        </p:nvCxnSpPr>
        <p:spPr>
          <a:xfrm flipV="1">
            <a:off x="3048635" y="1995170"/>
            <a:ext cx="0" cy="9436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4" name="Graphic 25" descr="Toilet">
            <a:extLst>
              <a:ext uri="{FF2B5EF4-FFF2-40B4-BE49-F238E27FC236}">
                <a16:creationId xmlns:a16="http://schemas.microsoft.com/office/drawing/2014/main" id="{2AFA0B32-C59E-4895-A669-DCEEE1CE859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88310" y="2582545"/>
            <a:ext cx="371475" cy="371475"/>
          </a:xfrm>
          <a:prstGeom prst="rect">
            <a:avLst/>
          </a:prstGeom>
        </p:spPr>
      </p:pic>
      <p:pic>
        <p:nvPicPr>
          <p:cNvPr id="25" name="Graphic 35" descr="Douche">
            <a:extLst>
              <a:ext uri="{FF2B5EF4-FFF2-40B4-BE49-F238E27FC236}">
                <a16:creationId xmlns:a16="http://schemas.microsoft.com/office/drawing/2014/main" id="{A61BB6B2-1052-438B-8013-3C65D12C8FC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57245" y="2060575"/>
            <a:ext cx="255905" cy="314325"/>
          </a:xfrm>
          <a:prstGeom prst="rect">
            <a:avLst/>
          </a:prstGeom>
        </p:spPr>
      </p:pic>
      <p:pic>
        <p:nvPicPr>
          <p:cNvPr id="26" name="Graphic 31" descr="Bed">
            <a:extLst>
              <a:ext uri="{FF2B5EF4-FFF2-40B4-BE49-F238E27FC236}">
                <a16:creationId xmlns:a16="http://schemas.microsoft.com/office/drawing/2014/main" id="{F2DE000B-39DE-43A9-9902-D7D7E037F9A6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40485" y="2552065"/>
            <a:ext cx="511175" cy="511175"/>
          </a:xfrm>
          <a:prstGeom prst="rect">
            <a:avLst/>
          </a:prstGeom>
        </p:spPr>
      </p:pic>
      <p:pic>
        <p:nvPicPr>
          <p:cNvPr id="27" name="Graphic 36" descr="Bed">
            <a:extLst>
              <a:ext uri="{FF2B5EF4-FFF2-40B4-BE49-F238E27FC236}">
                <a16:creationId xmlns:a16="http://schemas.microsoft.com/office/drawing/2014/main" id="{1666DBF7-3715-4C8F-86A0-5BB9DD7ACB88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41755" y="2384425"/>
            <a:ext cx="511175" cy="511175"/>
          </a:xfrm>
          <a:prstGeom prst="rect">
            <a:avLst/>
          </a:prstGeom>
        </p:spPr>
      </p:pic>
      <p:pic>
        <p:nvPicPr>
          <p:cNvPr id="28" name="Graphic 33" descr="Tafel met stoelen">
            <a:extLst>
              <a:ext uri="{FF2B5EF4-FFF2-40B4-BE49-F238E27FC236}">
                <a16:creationId xmlns:a16="http://schemas.microsoft.com/office/drawing/2014/main" id="{E9972F9A-CFF3-4594-BA91-ADA3D274DA93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977390" y="2551430"/>
            <a:ext cx="490220" cy="490220"/>
          </a:xfrm>
          <a:prstGeom prst="rect">
            <a:avLst/>
          </a:prstGeom>
        </p:spPr>
      </p:pic>
      <p:pic>
        <p:nvPicPr>
          <p:cNvPr id="29" name="Graphic 32" descr="Bank">
            <a:extLst>
              <a:ext uri="{FF2B5EF4-FFF2-40B4-BE49-F238E27FC236}">
                <a16:creationId xmlns:a16="http://schemas.microsoft.com/office/drawing/2014/main" id="{879CBF06-7C8B-48A0-BB9E-A5957790D918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476500" y="2606040"/>
            <a:ext cx="469265" cy="469265"/>
          </a:xfrm>
          <a:prstGeom prst="rect">
            <a:avLst/>
          </a:prstGeom>
        </p:spPr>
      </p:pic>
      <p:pic>
        <p:nvPicPr>
          <p:cNvPr id="30" name="Graphic 41" descr="Bloemen in pot">
            <a:extLst>
              <a:ext uri="{FF2B5EF4-FFF2-40B4-BE49-F238E27FC236}">
                <a16:creationId xmlns:a16="http://schemas.microsoft.com/office/drawing/2014/main" id="{1E147914-5823-466F-8C14-A26BD497E8B7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153285" y="2613025"/>
            <a:ext cx="153670" cy="153670"/>
          </a:xfrm>
          <a:prstGeom prst="rect">
            <a:avLst/>
          </a:prstGeom>
        </p:spPr>
      </p:pic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ED752E82-355D-4C6F-B09B-6EF18F758BB3}"/>
              </a:ext>
            </a:extLst>
          </p:cNvPr>
          <p:cNvCxnSpPr/>
          <p:nvPr/>
        </p:nvCxnSpPr>
        <p:spPr>
          <a:xfrm flipV="1">
            <a:off x="1864360" y="1995170"/>
            <a:ext cx="0" cy="93408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Rechte verbindingslijn met pijl 33">
            <a:extLst>
              <a:ext uri="{FF2B5EF4-FFF2-40B4-BE49-F238E27FC236}">
                <a16:creationId xmlns:a16="http://schemas.microsoft.com/office/drawing/2014/main" id="{2E26CF60-4337-4895-B148-922A249FC6F6}"/>
              </a:ext>
            </a:extLst>
          </p:cNvPr>
          <p:cNvCxnSpPr>
            <a:cxnSpLocks/>
          </p:cNvCxnSpPr>
          <p:nvPr/>
        </p:nvCxnSpPr>
        <p:spPr>
          <a:xfrm flipH="1" flipV="1">
            <a:off x="3778885" y="2003394"/>
            <a:ext cx="1805370" cy="1495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met pijl 38">
            <a:extLst>
              <a:ext uri="{FF2B5EF4-FFF2-40B4-BE49-F238E27FC236}">
                <a16:creationId xmlns:a16="http://schemas.microsoft.com/office/drawing/2014/main" id="{767D46E4-F1A9-44CF-BAB9-5DFA3E08B136}"/>
              </a:ext>
            </a:extLst>
          </p:cNvPr>
          <p:cNvCxnSpPr>
            <a:cxnSpLocks/>
          </p:cNvCxnSpPr>
          <p:nvPr/>
        </p:nvCxnSpPr>
        <p:spPr>
          <a:xfrm flipV="1">
            <a:off x="1623694" y="3197860"/>
            <a:ext cx="1" cy="3543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met pijl 39">
            <a:extLst>
              <a:ext uri="{FF2B5EF4-FFF2-40B4-BE49-F238E27FC236}">
                <a16:creationId xmlns:a16="http://schemas.microsoft.com/office/drawing/2014/main" id="{59530F71-3AE3-4DCE-94C4-8459A2D0C0F8}"/>
              </a:ext>
            </a:extLst>
          </p:cNvPr>
          <p:cNvCxnSpPr>
            <a:cxnSpLocks/>
          </p:cNvCxnSpPr>
          <p:nvPr/>
        </p:nvCxnSpPr>
        <p:spPr>
          <a:xfrm flipV="1">
            <a:off x="2450880" y="3174520"/>
            <a:ext cx="0" cy="37766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>
            <a:extLst>
              <a:ext uri="{FF2B5EF4-FFF2-40B4-BE49-F238E27FC236}">
                <a16:creationId xmlns:a16="http://schemas.microsoft.com/office/drawing/2014/main" id="{EB9647D7-A1C7-4016-8A73-99C81E26AA1C}"/>
              </a:ext>
            </a:extLst>
          </p:cNvPr>
          <p:cNvCxnSpPr>
            <a:cxnSpLocks/>
          </p:cNvCxnSpPr>
          <p:nvPr/>
        </p:nvCxnSpPr>
        <p:spPr>
          <a:xfrm flipV="1">
            <a:off x="3339465" y="3165464"/>
            <a:ext cx="0" cy="38672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met pijl 41">
            <a:extLst>
              <a:ext uri="{FF2B5EF4-FFF2-40B4-BE49-F238E27FC236}">
                <a16:creationId xmlns:a16="http://schemas.microsoft.com/office/drawing/2014/main" id="{826BBA0C-6EF9-4C6B-AB3E-ED27B5D804F5}"/>
              </a:ext>
            </a:extLst>
          </p:cNvPr>
          <p:cNvCxnSpPr>
            <a:cxnSpLocks/>
          </p:cNvCxnSpPr>
          <p:nvPr/>
        </p:nvCxnSpPr>
        <p:spPr>
          <a:xfrm>
            <a:off x="2556510" y="1395413"/>
            <a:ext cx="0" cy="37647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met pijl 46">
            <a:extLst>
              <a:ext uri="{FF2B5EF4-FFF2-40B4-BE49-F238E27FC236}">
                <a16:creationId xmlns:a16="http://schemas.microsoft.com/office/drawing/2014/main" id="{28F2F978-73C5-4634-BF59-D67CF25883D1}"/>
              </a:ext>
            </a:extLst>
          </p:cNvPr>
          <p:cNvCxnSpPr>
            <a:cxnSpLocks/>
          </p:cNvCxnSpPr>
          <p:nvPr/>
        </p:nvCxnSpPr>
        <p:spPr>
          <a:xfrm flipH="1">
            <a:off x="3674982" y="3839845"/>
            <a:ext cx="190927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met pijl 49">
            <a:extLst>
              <a:ext uri="{FF2B5EF4-FFF2-40B4-BE49-F238E27FC236}">
                <a16:creationId xmlns:a16="http://schemas.microsoft.com/office/drawing/2014/main" id="{D5C1EB1E-F573-4BC8-9FF1-2C82377B09F2}"/>
              </a:ext>
            </a:extLst>
          </p:cNvPr>
          <p:cNvCxnSpPr>
            <a:cxnSpLocks/>
          </p:cNvCxnSpPr>
          <p:nvPr/>
        </p:nvCxnSpPr>
        <p:spPr>
          <a:xfrm flipH="1" flipV="1">
            <a:off x="3357246" y="4171370"/>
            <a:ext cx="2227010" cy="31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>
            <a:extLst>
              <a:ext uri="{FF2B5EF4-FFF2-40B4-BE49-F238E27FC236}">
                <a16:creationId xmlns:a16="http://schemas.microsoft.com/office/drawing/2014/main" id="{FFDA68E2-329D-4CCB-8542-8FA98ED7FFF5}"/>
              </a:ext>
            </a:extLst>
          </p:cNvPr>
          <p:cNvCxnSpPr>
            <a:cxnSpLocks/>
          </p:cNvCxnSpPr>
          <p:nvPr/>
        </p:nvCxnSpPr>
        <p:spPr>
          <a:xfrm>
            <a:off x="1623694" y="3552189"/>
            <a:ext cx="396056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echthoek 66">
            <a:extLst>
              <a:ext uri="{FF2B5EF4-FFF2-40B4-BE49-F238E27FC236}">
                <a16:creationId xmlns:a16="http://schemas.microsoft.com/office/drawing/2014/main" id="{6C1B39F1-25C8-43BF-9760-8722CF08420A}"/>
              </a:ext>
            </a:extLst>
          </p:cNvPr>
          <p:cNvSpPr/>
          <p:nvPr/>
        </p:nvSpPr>
        <p:spPr>
          <a:xfrm>
            <a:off x="1340485" y="1829435"/>
            <a:ext cx="2265045" cy="11525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0" name="Rechte verbindingslijn 69">
            <a:extLst>
              <a:ext uri="{FF2B5EF4-FFF2-40B4-BE49-F238E27FC236}">
                <a16:creationId xmlns:a16="http://schemas.microsoft.com/office/drawing/2014/main" id="{64A31DF5-9877-4C6F-A03A-4577D3F49834}"/>
              </a:ext>
            </a:extLst>
          </p:cNvPr>
          <p:cNvCxnSpPr>
            <a:cxnSpLocks/>
          </p:cNvCxnSpPr>
          <p:nvPr/>
        </p:nvCxnSpPr>
        <p:spPr>
          <a:xfrm>
            <a:off x="2556510" y="1395413"/>
            <a:ext cx="30277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Rechthoek 78">
            <a:extLst>
              <a:ext uri="{FF2B5EF4-FFF2-40B4-BE49-F238E27FC236}">
                <a16:creationId xmlns:a16="http://schemas.microsoft.com/office/drawing/2014/main" id="{EEB235F4-92FE-4300-B559-C014BBB154FB}"/>
              </a:ext>
            </a:extLst>
          </p:cNvPr>
          <p:cNvSpPr/>
          <p:nvPr/>
        </p:nvSpPr>
        <p:spPr>
          <a:xfrm>
            <a:off x="1134744" y="1829435"/>
            <a:ext cx="191135" cy="123253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0" name="Rechte verbindingslijn met pijl 79">
            <a:extLst>
              <a:ext uri="{FF2B5EF4-FFF2-40B4-BE49-F238E27FC236}">
                <a16:creationId xmlns:a16="http://schemas.microsoft.com/office/drawing/2014/main" id="{5D5F5AFC-BAA4-4627-BC32-CF681EC299CB}"/>
              </a:ext>
            </a:extLst>
          </p:cNvPr>
          <p:cNvCxnSpPr>
            <a:cxnSpLocks/>
          </p:cNvCxnSpPr>
          <p:nvPr/>
        </p:nvCxnSpPr>
        <p:spPr>
          <a:xfrm flipH="1" flipV="1">
            <a:off x="1198815" y="2462007"/>
            <a:ext cx="4385440" cy="1957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met pijl 83">
            <a:extLst>
              <a:ext uri="{FF2B5EF4-FFF2-40B4-BE49-F238E27FC236}">
                <a16:creationId xmlns:a16="http://schemas.microsoft.com/office/drawing/2014/main" id="{AD9EE3D4-666A-462C-944D-D9BE512ADCF2}"/>
              </a:ext>
            </a:extLst>
          </p:cNvPr>
          <p:cNvCxnSpPr>
            <a:cxnSpLocks/>
          </p:cNvCxnSpPr>
          <p:nvPr/>
        </p:nvCxnSpPr>
        <p:spPr>
          <a:xfrm flipH="1" flipV="1">
            <a:off x="3778886" y="2002633"/>
            <a:ext cx="1805370" cy="1495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kstvak 84">
            <a:extLst>
              <a:ext uri="{FF2B5EF4-FFF2-40B4-BE49-F238E27FC236}">
                <a16:creationId xmlns:a16="http://schemas.microsoft.com/office/drawing/2014/main" id="{0695CFE1-6776-424B-9BE2-B3DD8544974C}"/>
              </a:ext>
            </a:extLst>
          </p:cNvPr>
          <p:cNvSpPr txBox="1"/>
          <p:nvPr/>
        </p:nvSpPr>
        <p:spPr>
          <a:xfrm>
            <a:off x="5667138" y="1256913"/>
            <a:ext cx="24894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/>
              <a:t>Zonnepanelen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6D4E85E7-26EB-4D53-A34F-9A5FE73AF75D}"/>
              </a:ext>
            </a:extLst>
          </p:cNvPr>
          <p:cNvSpPr txBox="1"/>
          <p:nvPr/>
        </p:nvSpPr>
        <p:spPr>
          <a:xfrm>
            <a:off x="5667138" y="1890214"/>
            <a:ext cx="5073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/>
              <a:t>Groene muur (zie </a:t>
            </a:r>
            <a:r>
              <a:rPr lang="nl-NL" sz="1200">
                <a:hlinkClick r:id="rId14"/>
              </a:rPr>
              <a:t>https://www.greenartsolutions.nl/nl/duurzaam-groen/</a:t>
            </a:r>
            <a:r>
              <a:rPr lang="nl-NL" sz="1200"/>
              <a:t>)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443E6CDB-8636-45C8-9C62-50436394DBFF}"/>
              </a:ext>
            </a:extLst>
          </p:cNvPr>
          <p:cNvSpPr txBox="1"/>
          <p:nvPr/>
        </p:nvSpPr>
        <p:spPr>
          <a:xfrm>
            <a:off x="5667138" y="2347354"/>
            <a:ext cx="4048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/>
              <a:t>Batterij waarin energie als waterstof wordt opgeslagen</a:t>
            </a:r>
          </a:p>
        </p:txBody>
      </p:sp>
      <p:sp>
        <p:nvSpPr>
          <p:cNvPr id="88" name="Tekstvak 87">
            <a:extLst>
              <a:ext uri="{FF2B5EF4-FFF2-40B4-BE49-F238E27FC236}">
                <a16:creationId xmlns:a16="http://schemas.microsoft.com/office/drawing/2014/main" id="{3A722DD1-F60F-4962-A31E-B58899382745}"/>
              </a:ext>
            </a:extLst>
          </p:cNvPr>
          <p:cNvSpPr txBox="1"/>
          <p:nvPr/>
        </p:nvSpPr>
        <p:spPr>
          <a:xfrm>
            <a:off x="5667137" y="3413689"/>
            <a:ext cx="3838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/>
              <a:t>Leidingen van de waterbak naar de vloer van het huis</a:t>
            </a: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17D598CF-D6A2-46F5-A09B-68C91CE6A67C}"/>
              </a:ext>
            </a:extLst>
          </p:cNvPr>
          <p:cNvSpPr txBox="1"/>
          <p:nvPr/>
        </p:nvSpPr>
        <p:spPr>
          <a:xfrm>
            <a:off x="5667137" y="3701345"/>
            <a:ext cx="41436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/>
              <a:t>Door de opwaartse druk die ontstaat blijft het platform drijven</a:t>
            </a:r>
          </a:p>
        </p:txBody>
      </p:sp>
      <p:sp>
        <p:nvSpPr>
          <p:cNvPr id="90" name="Tekstvak 89">
            <a:extLst>
              <a:ext uri="{FF2B5EF4-FFF2-40B4-BE49-F238E27FC236}">
                <a16:creationId xmlns:a16="http://schemas.microsoft.com/office/drawing/2014/main" id="{7C1D65FE-A556-4D44-AD3C-A06B9BC523F4}"/>
              </a:ext>
            </a:extLst>
          </p:cNvPr>
          <p:cNvSpPr txBox="1"/>
          <p:nvPr/>
        </p:nvSpPr>
        <p:spPr>
          <a:xfrm>
            <a:off x="5660833" y="4019985"/>
            <a:ext cx="4143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/>
              <a:t>Waterbak met zeewater</a:t>
            </a:r>
          </a:p>
        </p:txBody>
      </p:sp>
    </p:spTree>
    <p:extLst>
      <p:ext uri="{BB962C8B-B14F-4D97-AF65-F5344CB8AC3E}">
        <p14:creationId xmlns:p14="http://schemas.microsoft.com/office/powerpoint/2010/main" val="238870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20">
            <a:extLst>
              <a:ext uri="{FF2B5EF4-FFF2-40B4-BE49-F238E27FC236}">
                <a16:creationId xmlns:a16="http://schemas.microsoft.com/office/drawing/2014/main" id="{7D56EACB-D9B3-450D-95FE-E851AB6E7B27}"/>
              </a:ext>
            </a:extLst>
          </p:cNvPr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Zeshoek 3">
            <a:extLst>
              <a:ext uri="{FF2B5EF4-FFF2-40B4-BE49-F238E27FC236}">
                <a16:creationId xmlns:a16="http://schemas.microsoft.com/office/drawing/2014/main" id="{3FB17682-2994-42B2-BFE9-241285B6F9BD}"/>
              </a:ext>
            </a:extLst>
          </p:cNvPr>
          <p:cNvSpPr/>
          <p:nvPr/>
        </p:nvSpPr>
        <p:spPr>
          <a:xfrm>
            <a:off x="1307802" y="648583"/>
            <a:ext cx="4205810" cy="362570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+- 0 0 1"/>
              <a:gd name="f9" fmla="val 115470"/>
              <a:gd name="f10" fmla="val 25000"/>
              <a:gd name="f11" fmla="+- 0 0 -180"/>
              <a:gd name="f12" fmla="+- 0 0 -360"/>
              <a:gd name="f13" fmla="abs f3"/>
              <a:gd name="f14" fmla="abs f4"/>
              <a:gd name="f15" fmla="abs f5"/>
              <a:gd name="f16" fmla="+- 3600000 f1 0"/>
              <a:gd name="f17" fmla="*/ f11 f0 1"/>
              <a:gd name="f18" fmla="*/ f12 f0 1"/>
              <a:gd name="f19" fmla="?: f13 f3 1"/>
              <a:gd name="f20" fmla="?: f14 f4 1"/>
              <a:gd name="f21" fmla="?: f15 f5 1"/>
              <a:gd name="f22" fmla="+- f16 0 f1"/>
              <a:gd name="f23" fmla="*/ f17 1 f2"/>
              <a:gd name="f24" fmla="*/ f18 1 f2"/>
              <a:gd name="f25" fmla="*/ f19 1 21600"/>
              <a:gd name="f26" fmla="*/ f20 1 21600"/>
              <a:gd name="f27" fmla="*/ 21600 f19 1"/>
              <a:gd name="f28" fmla="*/ 21600 f20 1"/>
              <a:gd name="f29" fmla="+- f22 f1 0"/>
              <a:gd name="f30" fmla="+- f23 0 f1"/>
              <a:gd name="f31" fmla="+- f24 0 f1"/>
              <a:gd name="f32" fmla="min f26 f25"/>
              <a:gd name="f33" fmla="*/ f27 1 f21"/>
              <a:gd name="f34" fmla="*/ f28 1 f21"/>
              <a:gd name="f35" fmla="*/ f29 f7 1"/>
              <a:gd name="f36" fmla="val f33"/>
              <a:gd name="f37" fmla="val f34"/>
              <a:gd name="f38" fmla="*/ f35 1 f0"/>
              <a:gd name="f39" fmla="*/ f6 f32 1"/>
              <a:gd name="f40" fmla="+- f37 0 f6"/>
              <a:gd name="f41" fmla="+- f36 0 f6"/>
              <a:gd name="f42" fmla="+- 0 0 f38"/>
              <a:gd name="f43" fmla="*/ f36 f32 1"/>
              <a:gd name="f44" fmla="*/ f40 1 2"/>
              <a:gd name="f45" fmla="min f41 f40"/>
              <a:gd name="f46" fmla="*/ 50000 f41 1"/>
              <a:gd name="f47" fmla="+- 0 0 f42"/>
              <a:gd name="f48" fmla="+- f6 f44 0"/>
              <a:gd name="f49" fmla="*/ f46 1 f45"/>
              <a:gd name="f50" fmla="*/ f44 f9 1"/>
              <a:gd name="f51" fmla="*/ f45 f10 1"/>
              <a:gd name="f52" fmla="*/ f47 f0 1"/>
              <a:gd name="f53" fmla="*/ f50 1 100000"/>
              <a:gd name="f54" fmla="*/ f51 1 100000"/>
              <a:gd name="f55" fmla="*/ f52 1 f7"/>
              <a:gd name="f56" fmla="*/ f49 f8 1"/>
              <a:gd name="f57" fmla="*/ f48 f32 1"/>
              <a:gd name="f58" fmla="+- f55 0 f1"/>
              <a:gd name="f59" fmla="+- f36 0 f54"/>
              <a:gd name="f60" fmla="*/ f56 1 2"/>
              <a:gd name="f61" fmla="*/ f54 f32 1"/>
              <a:gd name="f62" fmla="sin 1 f58"/>
              <a:gd name="f63" fmla="+- f10 f60 0"/>
              <a:gd name="f64" fmla="*/ f59 f32 1"/>
              <a:gd name="f65" fmla="+- 0 0 f62"/>
              <a:gd name="f66" fmla="?: f63 4 2"/>
              <a:gd name="f67" fmla="?: f63 3 2"/>
              <a:gd name="f68" fmla="?: f63 f60 0"/>
              <a:gd name="f69" fmla="+- 0 0 f65"/>
              <a:gd name="f70" fmla="+- f10 f68 0"/>
              <a:gd name="f71" fmla="val f69"/>
              <a:gd name="f72" fmla="*/ f70 1 f60"/>
              <a:gd name="f73" fmla="*/ f71 f53 1"/>
              <a:gd name="f74" fmla="*/ f72 f67 1"/>
              <a:gd name="f75" fmla="+- f48 0 f73"/>
              <a:gd name="f76" fmla="+- f48 f73 0"/>
              <a:gd name="f77" fmla="*/ f74 1 f8"/>
              <a:gd name="f78" fmla="+- f66 f77 0"/>
              <a:gd name="f79" fmla="*/ f75 f32 1"/>
              <a:gd name="f80" fmla="*/ f76 f32 1"/>
              <a:gd name="f81" fmla="*/ f41 f78 1"/>
              <a:gd name="f82" fmla="*/ f40 f78 1"/>
              <a:gd name="f83" fmla="*/ f81 1 24"/>
              <a:gd name="f84" fmla="*/ f82 1 24"/>
              <a:gd name="f85" fmla="+- f36 0 f83"/>
              <a:gd name="f86" fmla="+- f37 0 f84"/>
              <a:gd name="f87" fmla="*/ f83 f32 1"/>
              <a:gd name="f88" fmla="*/ f84 f32 1"/>
              <a:gd name="f89" fmla="*/ f85 f32 1"/>
              <a:gd name="f90" fmla="*/ f86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64" y="f80"/>
              </a:cxn>
              <a:cxn ang="f30">
                <a:pos x="f61" y="f80"/>
              </a:cxn>
              <a:cxn ang="f31">
                <a:pos x="f61" y="f79"/>
              </a:cxn>
              <a:cxn ang="f31">
                <a:pos x="f64" y="f79"/>
              </a:cxn>
            </a:cxnLst>
            <a:rect l="f87" t="f88" r="f89" b="f90"/>
            <a:pathLst>
              <a:path>
                <a:moveTo>
                  <a:pt x="f39" y="f57"/>
                </a:moveTo>
                <a:lnTo>
                  <a:pt x="f61" y="f79"/>
                </a:lnTo>
                <a:lnTo>
                  <a:pt x="f64" y="f79"/>
                </a:lnTo>
                <a:lnTo>
                  <a:pt x="f43" y="f57"/>
                </a:lnTo>
                <a:lnTo>
                  <a:pt x="f64" y="f80"/>
                </a:lnTo>
                <a:lnTo>
                  <a:pt x="f61" y="f80"/>
                </a:lnTo>
                <a:close/>
              </a:path>
            </a:pathLst>
          </a:custGeom>
          <a:solidFill>
            <a:srgbClr val="C00000"/>
          </a:solidFill>
          <a:ln w="12701" cap="flat">
            <a:solidFill>
              <a:srgbClr val="C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Zeshoek 4">
            <a:extLst>
              <a:ext uri="{FF2B5EF4-FFF2-40B4-BE49-F238E27FC236}">
                <a16:creationId xmlns:a16="http://schemas.microsoft.com/office/drawing/2014/main" id="{1543F9D0-D2E3-4FD1-8754-CCF4FB75CE80}"/>
              </a:ext>
            </a:extLst>
          </p:cNvPr>
          <p:cNvSpPr/>
          <p:nvPr/>
        </p:nvSpPr>
        <p:spPr>
          <a:xfrm>
            <a:off x="4753819" y="2583710"/>
            <a:ext cx="4205819" cy="362570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+- 0 0 1"/>
              <a:gd name="f9" fmla="val 115470"/>
              <a:gd name="f10" fmla="val 25000"/>
              <a:gd name="f11" fmla="+- 0 0 -180"/>
              <a:gd name="f12" fmla="+- 0 0 -360"/>
              <a:gd name="f13" fmla="abs f3"/>
              <a:gd name="f14" fmla="abs f4"/>
              <a:gd name="f15" fmla="abs f5"/>
              <a:gd name="f16" fmla="+- 3600000 f1 0"/>
              <a:gd name="f17" fmla="*/ f11 f0 1"/>
              <a:gd name="f18" fmla="*/ f12 f0 1"/>
              <a:gd name="f19" fmla="?: f13 f3 1"/>
              <a:gd name="f20" fmla="?: f14 f4 1"/>
              <a:gd name="f21" fmla="?: f15 f5 1"/>
              <a:gd name="f22" fmla="+- f16 0 f1"/>
              <a:gd name="f23" fmla="*/ f17 1 f2"/>
              <a:gd name="f24" fmla="*/ f18 1 f2"/>
              <a:gd name="f25" fmla="*/ f19 1 21600"/>
              <a:gd name="f26" fmla="*/ f20 1 21600"/>
              <a:gd name="f27" fmla="*/ 21600 f19 1"/>
              <a:gd name="f28" fmla="*/ 21600 f20 1"/>
              <a:gd name="f29" fmla="+- f22 f1 0"/>
              <a:gd name="f30" fmla="+- f23 0 f1"/>
              <a:gd name="f31" fmla="+- f24 0 f1"/>
              <a:gd name="f32" fmla="min f26 f25"/>
              <a:gd name="f33" fmla="*/ f27 1 f21"/>
              <a:gd name="f34" fmla="*/ f28 1 f21"/>
              <a:gd name="f35" fmla="*/ f29 f7 1"/>
              <a:gd name="f36" fmla="val f33"/>
              <a:gd name="f37" fmla="val f34"/>
              <a:gd name="f38" fmla="*/ f35 1 f0"/>
              <a:gd name="f39" fmla="*/ f6 f32 1"/>
              <a:gd name="f40" fmla="+- f37 0 f6"/>
              <a:gd name="f41" fmla="+- f36 0 f6"/>
              <a:gd name="f42" fmla="+- 0 0 f38"/>
              <a:gd name="f43" fmla="*/ f36 f32 1"/>
              <a:gd name="f44" fmla="*/ f40 1 2"/>
              <a:gd name="f45" fmla="min f41 f40"/>
              <a:gd name="f46" fmla="*/ 50000 f41 1"/>
              <a:gd name="f47" fmla="+- 0 0 f42"/>
              <a:gd name="f48" fmla="+- f6 f44 0"/>
              <a:gd name="f49" fmla="*/ f46 1 f45"/>
              <a:gd name="f50" fmla="*/ f44 f9 1"/>
              <a:gd name="f51" fmla="*/ f45 f10 1"/>
              <a:gd name="f52" fmla="*/ f47 f0 1"/>
              <a:gd name="f53" fmla="*/ f50 1 100000"/>
              <a:gd name="f54" fmla="*/ f51 1 100000"/>
              <a:gd name="f55" fmla="*/ f52 1 f7"/>
              <a:gd name="f56" fmla="*/ f49 f8 1"/>
              <a:gd name="f57" fmla="*/ f48 f32 1"/>
              <a:gd name="f58" fmla="+- f55 0 f1"/>
              <a:gd name="f59" fmla="+- f36 0 f54"/>
              <a:gd name="f60" fmla="*/ f56 1 2"/>
              <a:gd name="f61" fmla="*/ f54 f32 1"/>
              <a:gd name="f62" fmla="sin 1 f58"/>
              <a:gd name="f63" fmla="+- f10 f60 0"/>
              <a:gd name="f64" fmla="*/ f59 f32 1"/>
              <a:gd name="f65" fmla="+- 0 0 f62"/>
              <a:gd name="f66" fmla="?: f63 4 2"/>
              <a:gd name="f67" fmla="?: f63 3 2"/>
              <a:gd name="f68" fmla="?: f63 f60 0"/>
              <a:gd name="f69" fmla="+- 0 0 f65"/>
              <a:gd name="f70" fmla="+- f10 f68 0"/>
              <a:gd name="f71" fmla="val f69"/>
              <a:gd name="f72" fmla="*/ f70 1 f60"/>
              <a:gd name="f73" fmla="*/ f71 f53 1"/>
              <a:gd name="f74" fmla="*/ f72 f67 1"/>
              <a:gd name="f75" fmla="+- f48 0 f73"/>
              <a:gd name="f76" fmla="+- f48 f73 0"/>
              <a:gd name="f77" fmla="*/ f74 1 f8"/>
              <a:gd name="f78" fmla="+- f66 f77 0"/>
              <a:gd name="f79" fmla="*/ f75 f32 1"/>
              <a:gd name="f80" fmla="*/ f76 f32 1"/>
              <a:gd name="f81" fmla="*/ f41 f78 1"/>
              <a:gd name="f82" fmla="*/ f40 f78 1"/>
              <a:gd name="f83" fmla="*/ f81 1 24"/>
              <a:gd name="f84" fmla="*/ f82 1 24"/>
              <a:gd name="f85" fmla="+- f36 0 f83"/>
              <a:gd name="f86" fmla="+- f37 0 f84"/>
              <a:gd name="f87" fmla="*/ f83 f32 1"/>
              <a:gd name="f88" fmla="*/ f84 f32 1"/>
              <a:gd name="f89" fmla="*/ f85 f32 1"/>
              <a:gd name="f90" fmla="*/ f86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64" y="f80"/>
              </a:cxn>
              <a:cxn ang="f30">
                <a:pos x="f61" y="f80"/>
              </a:cxn>
              <a:cxn ang="f31">
                <a:pos x="f61" y="f79"/>
              </a:cxn>
              <a:cxn ang="f31">
                <a:pos x="f64" y="f79"/>
              </a:cxn>
            </a:cxnLst>
            <a:rect l="f87" t="f88" r="f89" b="f90"/>
            <a:pathLst>
              <a:path>
                <a:moveTo>
                  <a:pt x="f39" y="f57"/>
                </a:moveTo>
                <a:lnTo>
                  <a:pt x="f61" y="f79"/>
                </a:lnTo>
                <a:lnTo>
                  <a:pt x="f64" y="f79"/>
                </a:lnTo>
                <a:lnTo>
                  <a:pt x="f43" y="f57"/>
                </a:lnTo>
                <a:lnTo>
                  <a:pt x="f64" y="f80"/>
                </a:lnTo>
                <a:lnTo>
                  <a:pt x="f61" y="f80"/>
                </a:lnTo>
                <a:close/>
              </a:path>
            </a:pathLst>
          </a:custGeom>
          <a:solidFill>
            <a:srgbClr val="C00000"/>
          </a:solidFill>
          <a:ln w="12701" cap="flat">
            <a:solidFill>
              <a:srgbClr val="C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Ster: 6 punten 5">
            <a:extLst>
              <a:ext uri="{FF2B5EF4-FFF2-40B4-BE49-F238E27FC236}">
                <a16:creationId xmlns:a16="http://schemas.microsoft.com/office/drawing/2014/main" id="{AF132E71-3638-434F-900D-A9F25AF6EF39}"/>
              </a:ext>
            </a:extLst>
          </p:cNvPr>
          <p:cNvSpPr/>
          <p:nvPr/>
        </p:nvSpPr>
        <p:spPr>
          <a:xfrm>
            <a:off x="1767983" y="648583"/>
            <a:ext cx="3285457" cy="362570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115470"/>
              <a:gd name="f9" fmla="val 28868"/>
              <a:gd name="f10" fmla="+- 0 0 -90"/>
              <a:gd name="f11" fmla="+- 0 0 -270"/>
              <a:gd name="f12" fmla="abs f3"/>
              <a:gd name="f13" fmla="abs f4"/>
              <a:gd name="f14" fmla="abs f5"/>
              <a:gd name="f15" fmla="+- 1800000 f1 0"/>
              <a:gd name="f16" fmla="+- 3600000 f1 0"/>
              <a:gd name="f17" fmla="*/ f10 f0 1"/>
              <a:gd name="f18" fmla="*/ f11 f0 1"/>
              <a:gd name="f19" fmla="?: f12 f3 1"/>
              <a:gd name="f20" fmla="?: f13 f4 1"/>
              <a:gd name="f21" fmla="?: f14 f5 1"/>
              <a:gd name="f22" fmla="+- f15 0 f1"/>
              <a:gd name="f23" fmla="+- f16 0 f1"/>
              <a:gd name="f24" fmla="*/ f17 1 f2"/>
              <a:gd name="f25" fmla="*/ f18 1 f2"/>
              <a:gd name="f26" fmla="*/ f19 1 21600"/>
              <a:gd name="f27" fmla="*/ f20 1 21600"/>
              <a:gd name="f28" fmla="*/ 21600 f19 1"/>
              <a:gd name="f29" fmla="*/ 21600 f20 1"/>
              <a:gd name="f30" fmla="+- f22 f1 0"/>
              <a:gd name="f31" fmla="+- f23 f1 0"/>
              <a:gd name="f32" fmla="+- f24 0 f1"/>
              <a:gd name="f33" fmla="+- f25 0 f1"/>
              <a:gd name="f34" fmla="min f27 f26"/>
              <a:gd name="f35" fmla="*/ f28 1 f21"/>
              <a:gd name="f36" fmla="*/ f29 1 f21"/>
              <a:gd name="f37" fmla="*/ f30 f7 1"/>
              <a:gd name="f38" fmla="*/ f31 f7 1"/>
              <a:gd name="f39" fmla="val f35"/>
              <a:gd name="f40" fmla="val f36"/>
              <a:gd name="f41" fmla="*/ f37 1 f0"/>
              <a:gd name="f42" fmla="*/ f38 1 f0"/>
              <a:gd name="f43" fmla="*/ f6 f34 1"/>
              <a:gd name="f44" fmla="+- f40 0 f6"/>
              <a:gd name="f45" fmla="+- f39 0 f6"/>
              <a:gd name="f46" fmla="+- 0 0 f41"/>
              <a:gd name="f47" fmla="+- 0 0 f42"/>
              <a:gd name="f48" fmla="*/ f40 f34 1"/>
              <a:gd name="f49" fmla="*/ f44 1 2"/>
              <a:gd name="f50" fmla="*/ f44 1 4"/>
              <a:gd name="f51" fmla="*/ f45 1 2"/>
              <a:gd name="f52" fmla="+- 0 0 f46"/>
              <a:gd name="f53" fmla="+- 0 0 f47"/>
              <a:gd name="f54" fmla="+- f6 f49 0"/>
              <a:gd name="f55" fmla="+- f6 f51 0"/>
              <a:gd name="f56" fmla="*/ f51 f8 1"/>
              <a:gd name="f57" fmla="*/ f49 f9 1"/>
              <a:gd name="f58" fmla="*/ f52 f0 1"/>
              <a:gd name="f59" fmla="*/ f53 f0 1"/>
              <a:gd name="f60" fmla="*/ f50 f34 1"/>
              <a:gd name="f61" fmla="*/ f56 1 100000"/>
              <a:gd name="f62" fmla="*/ f58 1 f7"/>
              <a:gd name="f63" fmla="+- f54 f50 0"/>
              <a:gd name="f64" fmla="*/ f57 1 50000"/>
              <a:gd name="f65" fmla="*/ f59 1 f7"/>
              <a:gd name="f66" fmla="*/ f55 f34 1"/>
              <a:gd name="f67" fmla="*/ f54 f34 1"/>
              <a:gd name="f68" fmla="+- f62 0 f1"/>
              <a:gd name="f69" fmla="+- f65 0 f1"/>
              <a:gd name="f70" fmla="*/ f61 f9 1"/>
              <a:gd name="f71" fmla="*/ f63 f34 1"/>
              <a:gd name="f72" fmla="cos 1 f68"/>
              <a:gd name="f73" fmla="sin 1 f69"/>
              <a:gd name="f74" fmla="*/ f70 1 50000"/>
              <a:gd name="f75" fmla="+- 0 0 f72"/>
              <a:gd name="f76" fmla="+- 0 0 f73"/>
              <a:gd name="f77" fmla="*/ f74 1 2"/>
              <a:gd name="f78" fmla="+- f55 0 f74"/>
              <a:gd name="f79" fmla="+- f55 f74 0"/>
              <a:gd name="f80" fmla="+- 0 0 f75"/>
              <a:gd name="f81" fmla="+- 0 0 f76"/>
              <a:gd name="f82" fmla="+- f55 0 f77"/>
              <a:gd name="f83" fmla="+- f55 f77 0"/>
              <a:gd name="f84" fmla="*/ f78 f34 1"/>
              <a:gd name="f85" fmla="*/ f79 f34 1"/>
              <a:gd name="f86" fmla="val f80"/>
              <a:gd name="f87" fmla="val f81"/>
              <a:gd name="f88" fmla="*/ f82 f34 1"/>
              <a:gd name="f89" fmla="*/ f83 f34 1"/>
              <a:gd name="f90" fmla="*/ f86 f61 1"/>
              <a:gd name="f91" fmla="*/ f87 f64 1"/>
              <a:gd name="f92" fmla="+- f55 0 f90"/>
              <a:gd name="f93" fmla="+- f55 f90 0"/>
              <a:gd name="f94" fmla="+- f54 0 f91"/>
              <a:gd name="f95" fmla="+- f54 f91 0"/>
              <a:gd name="f96" fmla="*/ f94 f34 1"/>
              <a:gd name="f97" fmla="*/ f95 f34 1"/>
              <a:gd name="f98" fmla="*/ f92 f34 1"/>
              <a:gd name="f99" fmla="*/ f93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99" y="f60"/>
              </a:cxn>
              <a:cxn ang="f32">
                <a:pos x="f99" y="f71"/>
              </a:cxn>
              <a:cxn ang="f33">
                <a:pos x="f98" y="f71"/>
              </a:cxn>
              <a:cxn ang="f33">
                <a:pos x="f98" y="f60"/>
              </a:cxn>
            </a:cxnLst>
            <a:rect l="f84" t="f96" r="f85" b="f97"/>
            <a:pathLst>
              <a:path>
                <a:moveTo>
                  <a:pt x="f98" y="f60"/>
                </a:moveTo>
                <a:lnTo>
                  <a:pt x="f88" y="f96"/>
                </a:lnTo>
                <a:lnTo>
                  <a:pt x="f66" y="f43"/>
                </a:lnTo>
                <a:lnTo>
                  <a:pt x="f89" y="f96"/>
                </a:lnTo>
                <a:lnTo>
                  <a:pt x="f99" y="f60"/>
                </a:lnTo>
                <a:lnTo>
                  <a:pt x="f85" y="f67"/>
                </a:lnTo>
                <a:lnTo>
                  <a:pt x="f99" y="f71"/>
                </a:lnTo>
                <a:lnTo>
                  <a:pt x="f89" y="f97"/>
                </a:lnTo>
                <a:lnTo>
                  <a:pt x="f66" y="f48"/>
                </a:lnTo>
                <a:lnTo>
                  <a:pt x="f88" y="f97"/>
                </a:lnTo>
                <a:lnTo>
                  <a:pt x="f98" y="f71"/>
                </a:lnTo>
                <a:lnTo>
                  <a:pt x="f84" y="f67"/>
                </a:lnTo>
                <a:close/>
              </a:path>
            </a:pathLst>
          </a:custGeom>
          <a:solidFill>
            <a:srgbClr val="C00000"/>
          </a:solidFill>
          <a:ln w="12701" cap="flat">
            <a:solidFill>
              <a:srgbClr val="C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cxnSp>
        <p:nvCxnSpPr>
          <p:cNvPr id="6" name="Rechte verbindingslijn 7">
            <a:extLst>
              <a:ext uri="{FF2B5EF4-FFF2-40B4-BE49-F238E27FC236}">
                <a16:creationId xmlns:a16="http://schemas.microsoft.com/office/drawing/2014/main" id="{125E821D-DD01-4BD6-B0AF-B045425176DC}"/>
              </a:ext>
            </a:extLst>
          </p:cNvPr>
          <p:cNvCxnSpPr>
            <a:stCxn id="5" idx="2"/>
            <a:endCxn id="5" idx="2"/>
          </p:cNvCxnSpPr>
          <p:nvPr/>
        </p:nvCxnSpPr>
        <p:spPr>
          <a:xfrm>
            <a:off x="3410712" y="4274288"/>
            <a:ext cx="0" cy="0"/>
          </a:xfrm>
          <a:prstGeom prst="straightConnector1">
            <a:avLst/>
          </a:prstGeom>
          <a:noFill/>
          <a:ln w="6345" cap="flat">
            <a:solidFill>
              <a:srgbClr val="1CADE4"/>
            </a:solidFill>
            <a:prstDash val="solid"/>
            <a:miter/>
          </a:ln>
        </p:spPr>
      </p:cxnSp>
      <p:cxnSp>
        <p:nvCxnSpPr>
          <p:cNvPr id="7" name="Rechte verbindingslijn 10">
            <a:extLst>
              <a:ext uri="{FF2B5EF4-FFF2-40B4-BE49-F238E27FC236}">
                <a16:creationId xmlns:a16="http://schemas.microsoft.com/office/drawing/2014/main" id="{35674AA4-87F9-460F-A350-BC93713E8912}"/>
              </a:ext>
            </a:extLst>
          </p:cNvPr>
          <p:cNvCxnSpPr>
            <a:stCxn id="5" idx="7"/>
            <a:endCxn id="5" idx="5"/>
          </p:cNvCxnSpPr>
          <p:nvPr/>
        </p:nvCxnSpPr>
        <p:spPr>
          <a:xfrm>
            <a:off x="1767984" y="1555009"/>
            <a:ext cx="3285455" cy="1812853"/>
          </a:xfrm>
          <a:prstGeom prst="straightConnector1">
            <a:avLst/>
          </a:prstGeom>
          <a:noFill/>
          <a:ln w="76196" cap="flat">
            <a:solidFill>
              <a:srgbClr val="FF0000"/>
            </a:solidFill>
            <a:prstDash val="solid"/>
            <a:miter/>
          </a:ln>
        </p:spPr>
      </p:cxnSp>
      <p:cxnSp>
        <p:nvCxnSpPr>
          <p:cNvPr id="8" name="Rechte verbindingslijn 12">
            <a:extLst>
              <a:ext uri="{FF2B5EF4-FFF2-40B4-BE49-F238E27FC236}">
                <a16:creationId xmlns:a16="http://schemas.microsoft.com/office/drawing/2014/main" id="{BA61578B-6C71-4BF3-AA71-739EB7B5256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410712" y="648583"/>
            <a:ext cx="0" cy="3625705"/>
          </a:xfrm>
          <a:prstGeom prst="straightConnector1">
            <a:avLst/>
          </a:prstGeom>
          <a:noFill/>
          <a:ln w="76196" cap="flat">
            <a:solidFill>
              <a:srgbClr val="FF0000"/>
            </a:solidFill>
            <a:prstDash val="solid"/>
            <a:miter/>
          </a:ln>
        </p:spPr>
      </p:cxnSp>
      <p:cxnSp>
        <p:nvCxnSpPr>
          <p:cNvPr id="9" name="Rechte verbindingslijn 14">
            <a:extLst>
              <a:ext uri="{FF2B5EF4-FFF2-40B4-BE49-F238E27FC236}">
                <a16:creationId xmlns:a16="http://schemas.microsoft.com/office/drawing/2014/main" id="{36E222E0-3186-4AF9-9DD1-8AFB87EBA5C1}"/>
              </a:ext>
            </a:extLst>
          </p:cNvPr>
          <p:cNvCxnSpPr>
            <a:stCxn id="5" idx="4"/>
            <a:endCxn id="5" idx="6"/>
          </p:cNvCxnSpPr>
          <p:nvPr/>
        </p:nvCxnSpPr>
        <p:spPr>
          <a:xfrm flipH="1">
            <a:off x="1767984" y="1555009"/>
            <a:ext cx="3285455" cy="1812853"/>
          </a:xfrm>
          <a:prstGeom prst="straightConnector1">
            <a:avLst/>
          </a:prstGeom>
          <a:noFill/>
          <a:ln w="76196" cap="flat">
            <a:solidFill>
              <a:srgbClr val="FF0000"/>
            </a:solidFill>
            <a:prstDash val="solid"/>
            <a:miter/>
          </a:ln>
        </p:spPr>
      </p:cxnSp>
      <p:sp>
        <p:nvSpPr>
          <p:cNvPr id="10" name="Rechthoek 19">
            <a:extLst>
              <a:ext uri="{FF2B5EF4-FFF2-40B4-BE49-F238E27FC236}">
                <a16:creationId xmlns:a16="http://schemas.microsoft.com/office/drawing/2014/main" id="{931BBBCC-F553-4C31-948B-D9DE95D8B425}"/>
              </a:ext>
            </a:extLst>
          </p:cNvPr>
          <p:cNvSpPr/>
          <p:nvPr/>
        </p:nvSpPr>
        <p:spPr>
          <a:xfrm>
            <a:off x="9415768" y="4556839"/>
            <a:ext cx="2750286" cy="2273527"/>
          </a:xfrm>
          <a:prstGeom prst="rect">
            <a:avLst/>
          </a:prstGeom>
          <a:noFill/>
          <a:ln w="12701" cap="flat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Tekstvak 20">
            <a:extLst>
              <a:ext uri="{FF2B5EF4-FFF2-40B4-BE49-F238E27FC236}">
                <a16:creationId xmlns:a16="http://schemas.microsoft.com/office/drawing/2014/main" id="{1CF72457-BD7D-4E80-9E80-13DE1D09FFFD}"/>
              </a:ext>
            </a:extLst>
          </p:cNvPr>
          <p:cNvSpPr txBox="1"/>
          <p:nvPr/>
        </p:nvSpPr>
        <p:spPr>
          <a:xfrm>
            <a:off x="9744523" y="4451930"/>
            <a:ext cx="2750286" cy="3385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Legenda</a:t>
            </a:r>
          </a:p>
        </p:txBody>
      </p:sp>
      <p:sp>
        <p:nvSpPr>
          <p:cNvPr id="12" name="Zeshoek 21">
            <a:extLst>
              <a:ext uri="{FF2B5EF4-FFF2-40B4-BE49-F238E27FC236}">
                <a16:creationId xmlns:a16="http://schemas.microsoft.com/office/drawing/2014/main" id="{183155E5-DD1C-4F71-9007-65D1BA377C90}"/>
              </a:ext>
            </a:extLst>
          </p:cNvPr>
          <p:cNvSpPr/>
          <p:nvPr/>
        </p:nvSpPr>
        <p:spPr>
          <a:xfrm>
            <a:off x="9875145" y="4878314"/>
            <a:ext cx="372142" cy="32080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+- 0 0 1"/>
              <a:gd name="f9" fmla="val 115470"/>
              <a:gd name="f10" fmla="val 25000"/>
              <a:gd name="f11" fmla="+- 0 0 -180"/>
              <a:gd name="f12" fmla="+- 0 0 -360"/>
              <a:gd name="f13" fmla="abs f3"/>
              <a:gd name="f14" fmla="abs f4"/>
              <a:gd name="f15" fmla="abs f5"/>
              <a:gd name="f16" fmla="+- 3600000 f1 0"/>
              <a:gd name="f17" fmla="*/ f11 f0 1"/>
              <a:gd name="f18" fmla="*/ f12 f0 1"/>
              <a:gd name="f19" fmla="?: f13 f3 1"/>
              <a:gd name="f20" fmla="?: f14 f4 1"/>
              <a:gd name="f21" fmla="?: f15 f5 1"/>
              <a:gd name="f22" fmla="+- f16 0 f1"/>
              <a:gd name="f23" fmla="*/ f17 1 f2"/>
              <a:gd name="f24" fmla="*/ f18 1 f2"/>
              <a:gd name="f25" fmla="*/ f19 1 21600"/>
              <a:gd name="f26" fmla="*/ f20 1 21600"/>
              <a:gd name="f27" fmla="*/ 21600 f19 1"/>
              <a:gd name="f28" fmla="*/ 21600 f20 1"/>
              <a:gd name="f29" fmla="+- f22 f1 0"/>
              <a:gd name="f30" fmla="+- f23 0 f1"/>
              <a:gd name="f31" fmla="+- f24 0 f1"/>
              <a:gd name="f32" fmla="min f26 f25"/>
              <a:gd name="f33" fmla="*/ f27 1 f21"/>
              <a:gd name="f34" fmla="*/ f28 1 f21"/>
              <a:gd name="f35" fmla="*/ f29 f7 1"/>
              <a:gd name="f36" fmla="val f33"/>
              <a:gd name="f37" fmla="val f34"/>
              <a:gd name="f38" fmla="*/ f35 1 f0"/>
              <a:gd name="f39" fmla="*/ f6 f32 1"/>
              <a:gd name="f40" fmla="+- f37 0 f6"/>
              <a:gd name="f41" fmla="+- f36 0 f6"/>
              <a:gd name="f42" fmla="+- 0 0 f38"/>
              <a:gd name="f43" fmla="*/ f36 f32 1"/>
              <a:gd name="f44" fmla="*/ f40 1 2"/>
              <a:gd name="f45" fmla="min f41 f40"/>
              <a:gd name="f46" fmla="*/ 50000 f41 1"/>
              <a:gd name="f47" fmla="+- 0 0 f42"/>
              <a:gd name="f48" fmla="+- f6 f44 0"/>
              <a:gd name="f49" fmla="*/ f46 1 f45"/>
              <a:gd name="f50" fmla="*/ f44 f9 1"/>
              <a:gd name="f51" fmla="*/ f45 f10 1"/>
              <a:gd name="f52" fmla="*/ f47 f0 1"/>
              <a:gd name="f53" fmla="*/ f50 1 100000"/>
              <a:gd name="f54" fmla="*/ f51 1 100000"/>
              <a:gd name="f55" fmla="*/ f52 1 f7"/>
              <a:gd name="f56" fmla="*/ f49 f8 1"/>
              <a:gd name="f57" fmla="*/ f48 f32 1"/>
              <a:gd name="f58" fmla="+- f55 0 f1"/>
              <a:gd name="f59" fmla="+- f36 0 f54"/>
              <a:gd name="f60" fmla="*/ f56 1 2"/>
              <a:gd name="f61" fmla="*/ f54 f32 1"/>
              <a:gd name="f62" fmla="sin 1 f58"/>
              <a:gd name="f63" fmla="+- f10 f60 0"/>
              <a:gd name="f64" fmla="*/ f59 f32 1"/>
              <a:gd name="f65" fmla="+- 0 0 f62"/>
              <a:gd name="f66" fmla="?: f63 4 2"/>
              <a:gd name="f67" fmla="?: f63 3 2"/>
              <a:gd name="f68" fmla="?: f63 f60 0"/>
              <a:gd name="f69" fmla="+- 0 0 f65"/>
              <a:gd name="f70" fmla="+- f10 f68 0"/>
              <a:gd name="f71" fmla="val f69"/>
              <a:gd name="f72" fmla="*/ f70 1 f60"/>
              <a:gd name="f73" fmla="*/ f71 f53 1"/>
              <a:gd name="f74" fmla="*/ f72 f67 1"/>
              <a:gd name="f75" fmla="+- f48 0 f73"/>
              <a:gd name="f76" fmla="+- f48 f73 0"/>
              <a:gd name="f77" fmla="*/ f74 1 f8"/>
              <a:gd name="f78" fmla="+- f66 f77 0"/>
              <a:gd name="f79" fmla="*/ f75 f32 1"/>
              <a:gd name="f80" fmla="*/ f76 f32 1"/>
              <a:gd name="f81" fmla="*/ f41 f78 1"/>
              <a:gd name="f82" fmla="*/ f40 f78 1"/>
              <a:gd name="f83" fmla="*/ f81 1 24"/>
              <a:gd name="f84" fmla="*/ f82 1 24"/>
              <a:gd name="f85" fmla="+- f36 0 f83"/>
              <a:gd name="f86" fmla="+- f37 0 f84"/>
              <a:gd name="f87" fmla="*/ f83 f32 1"/>
              <a:gd name="f88" fmla="*/ f84 f32 1"/>
              <a:gd name="f89" fmla="*/ f85 f32 1"/>
              <a:gd name="f90" fmla="*/ f86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64" y="f80"/>
              </a:cxn>
              <a:cxn ang="f30">
                <a:pos x="f61" y="f80"/>
              </a:cxn>
              <a:cxn ang="f31">
                <a:pos x="f61" y="f79"/>
              </a:cxn>
              <a:cxn ang="f31">
                <a:pos x="f64" y="f79"/>
              </a:cxn>
            </a:cxnLst>
            <a:rect l="f87" t="f88" r="f89" b="f90"/>
            <a:pathLst>
              <a:path>
                <a:moveTo>
                  <a:pt x="f39" y="f57"/>
                </a:moveTo>
                <a:lnTo>
                  <a:pt x="f61" y="f79"/>
                </a:lnTo>
                <a:lnTo>
                  <a:pt x="f64" y="f79"/>
                </a:lnTo>
                <a:lnTo>
                  <a:pt x="f43" y="f57"/>
                </a:lnTo>
                <a:lnTo>
                  <a:pt x="f64" y="f80"/>
                </a:lnTo>
                <a:lnTo>
                  <a:pt x="f61" y="f80"/>
                </a:lnTo>
                <a:close/>
              </a:path>
            </a:pathLst>
          </a:custGeom>
          <a:solidFill>
            <a:srgbClr val="C00000"/>
          </a:solidFill>
          <a:ln w="12701" cap="flat">
            <a:solidFill>
              <a:srgbClr val="C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Tekstvak 22">
            <a:extLst>
              <a:ext uri="{FF2B5EF4-FFF2-40B4-BE49-F238E27FC236}">
                <a16:creationId xmlns:a16="http://schemas.microsoft.com/office/drawing/2014/main" id="{0CD9910A-A6B6-46E5-A4DE-8A74DF22F0D3}"/>
              </a:ext>
            </a:extLst>
          </p:cNvPr>
          <p:cNvSpPr txBox="1"/>
          <p:nvPr/>
        </p:nvSpPr>
        <p:spPr>
          <a:xfrm>
            <a:off x="10309366" y="4895331"/>
            <a:ext cx="1733108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  </a:t>
            </a:r>
            <a:r>
              <a:rPr lang="nl-NL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Bebouwing</a:t>
            </a:r>
          </a:p>
        </p:txBody>
      </p:sp>
      <p:sp>
        <p:nvSpPr>
          <p:cNvPr id="14" name="Ster: 6 punten 38">
            <a:extLst>
              <a:ext uri="{FF2B5EF4-FFF2-40B4-BE49-F238E27FC236}">
                <a16:creationId xmlns:a16="http://schemas.microsoft.com/office/drawing/2014/main" id="{A87F3F11-1A07-4096-B49E-1C8BDD7D2B26}"/>
              </a:ext>
            </a:extLst>
          </p:cNvPr>
          <p:cNvSpPr/>
          <p:nvPr/>
        </p:nvSpPr>
        <p:spPr>
          <a:xfrm>
            <a:off x="5209949" y="2583710"/>
            <a:ext cx="3285457" cy="362570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115470"/>
              <a:gd name="f9" fmla="val 28868"/>
              <a:gd name="f10" fmla="+- 0 0 -90"/>
              <a:gd name="f11" fmla="+- 0 0 -270"/>
              <a:gd name="f12" fmla="abs f3"/>
              <a:gd name="f13" fmla="abs f4"/>
              <a:gd name="f14" fmla="abs f5"/>
              <a:gd name="f15" fmla="+- 1800000 f1 0"/>
              <a:gd name="f16" fmla="+- 3600000 f1 0"/>
              <a:gd name="f17" fmla="*/ f10 f0 1"/>
              <a:gd name="f18" fmla="*/ f11 f0 1"/>
              <a:gd name="f19" fmla="?: f12 f3 1"/>
              <a:gd name="f20" fmla="?: f13 f4 1"/>
              <a:gd name="f21" fmla="?: f14 f5 1"/>
              <a:gd name="f22" fmla="+- f15 0 f1"/>
              <a:gd name="f23" fmla="+- f16 0 f1"/>
              <a:gd name="f24" fmla="*/ f17 1 f2"/>
              <a:gd name="f25" fmla="*/ f18 1 f2"/>
              <a:gd name="f26" fmla="*/ f19 1 21600"/>
              <a:gd name="f27" fmla="*/ f20 1 21600"/>
              <a:gd name="f28" fmla="*/ 21600 f19 1"/>
              <a:gd name="f29" fmla="*/ 21600 f20 1"/>
              <a:gd name="f30" fmla="+- f22 f1 0"/>
              <a:gd name="f31" fmla="+- f23 f1 0"/>
              <a:gd name="f32" fmla="+- f24 0 f1"/>
              <a:gd name="f33" fmla="+- f25 0 f1"/>
              <a:gd name="f34" fmla="min f27 f26"/>
              <a:gd name="f35" fmla="*/ f28 1 f21"/>
              <a:gd name="f36" fmla="*/ f29 1 f21"/>
              <a:gd name="f37" fmla="*/ f30 f7 1"/>
              <a:gd name="f38" fmla="*/ f31 f7 1"/>
              <a:gd name="f39" fmla="val f35"/>
              <a:gd name="f40" fmla="val f36"/>
              <a:gd name="f41" fmla="*/ f37 1 f0"/>
              <a:gd name="f42" fmla="*/ f38 1 f0"/>
              <a:gd name="f43" fmla="*/ f6 f34 1"/>
              <a:gd name="f44" fmla="+- f40 0 f6"/>
              <a:gd name="f45" fmla="+- f39 0 f6"/>
              <a:gd name="f46" fmla="+- 0 0 f41"/>
              <a:gd name="f47" fmla="+- 0 0 f42"/>
              <a:gd name="f48" fmla="*/ f40 f34 1"/>
              <a:gd name="f49" fmla="*/ f44 1 2"/>
              <a:gd name="f50" fmla="*/ f44 1 4"/>
              <a:gd name="f51" fmla="*/ f45 1 2"/>
              <a:gd name="f52" fmla="+- 0 0 f46"/>
              <a:gd name="f53" fmla="+- 0 0 f47"/>
              <a:gd name="f54" fmla="+- f6 f49 0"/>
              <a:gd name="f55" fmla="+- f6 f51 0"/>
              <a:gd name="f56" fmla="*/ f51 f8 1"/>
              <a:gd name="f57" fmla="*/ f49 f9 1"/>
              <a:gd name="f58" fmla="*/ f52 f0 1"/>
              <a:gd name="f59" fmla="*/ f53 f0 1"/>
              <a:gd name="f60" fmla="*/ f50 f34 1"/>
              <a:gd name="f61" fmla="*/ f56 1 100000"/>
              <a:gd name="f62" fmla="*/ f58 1 f7"/>
              <a:gd name="f63" fmla="+- f54 f50 0"/>
              <a:gd name="f64" fmla="*/ f57 1 50000"/>
              <a:gd name="f65" fmla="*/ f59 1 f7"/>
              <a:gd name="f66" fmla="*/ f55 f34 1"/>
              <a:gd name="f67" fmla="*/ f54 f34 1"/>
              <a:gd name="f68" fmla="+- f62 0 f1"/>
              <a:gd name="f69" fmla="+- f65 0 f1"/>
              <a:gd name="f70" fmla="*/ f61 f9 1"/>
              <a:gd name="f71" fmla="*/ f63 f34 1"/>
              <a:gd name="f72" fmla="cos 1 f68"/>
              <a:gd name="f73" fmla="sin 1 f69"/>
              <a:gd name="f74" fmla="*/ f70 1 50000"/>
              <a:gd name="f75" fmla="+- 0 0 f72"/>
              <a:gd name="f76" fmla="+- 0 0 f73"/>
              <a:gd name="f77" fmla="*/ f74 1 2"/>
              <a:gd name="f78" fmla="+- f55 0 f74"/>
              <a:gd name="f79" fmla="+- f55 f74 0"/>
              <a:gd name="f80" fmla="+- 0 0 f75"/>
              <a:gd name="f81" fmla="+- 0 0 f76"/>
              <a:gd name="f82" fmla="+- f55 0 f77"/>
              <a:gd name="f83" fmla="+- f55 f77 0"/>
              <a:gd name="f84" fmla="*/ f78 f34 1"/>
              <a:gd name="f85" fmla="*/ f79 f34 1"/>
              <a:gd name="f86" fmla="val f80"/>
              <a:gd name="f87" fmla="val f81"/>
              <a:gd name="f88" fmla="*/ f82 f34 1"/>
              <a:gd name="f89" fmla="*/ f83 f34 1"/>
              <a:gd name="f90" fmla="*/ f86 f61 1"/>
              <a:gd name="f91" fmla="*/ f87 f64 1"/>
              <a:gd name="f92" fmla="+- f55 0 f90"/>
              <a:gd name="f93" fmla="+- f55 f90 0"/>
              <a:gd name="f94" fmla="+- f54 0 f91"/>
              <a:gd name="f95" fmla="+- f54 f91 0"/>
              <a:gd name="f96" fmla="*/ f94 f34 1"/>
              <a:gd name="f97" fmla="*/ f95 f34 1"/>
              <a:gd name="f98" fmla="*/ f92 f34 1"/>
              <a:gd name="f99" fmla="*/ f93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99" y="f60"/>
              </a:cxn>
              <a:cxn ang="f32">
                <a:pos x="f99" y="f71"/>
              </a:cxn>
              <a:cxn ang="f33">
                <a:pos x="f98" y="f71"/>
              </a:cxn>
              <a:cxn ang="f33">
                <a:pos x="f98" y="f60"/>
              </a:cxn>
            </a:cxnLst>
            <a:rect l="f84" t="f96" r="f85" b="f97"/>
            <a:pathLst>
              <a:path>
                <a:moveTo>
                  <a:pt x="f98" y="f60"/>
                </a:moveTo>
                <a:lnTo>
                  <a:pt x="f88" y="f96"/>
                </a:lnTo>
                <a:lnTo>
                  <a:pt x="f66" y="f43"/>
                </a:lnTo>
                <a:lnTo>
                  <a:pt x="f89" y="f96"/>
                </a:lnTo>
                <a:lnTo>
                  <a:pt x="f99" y="f60"/>
                </a:lnTo>
                <a:lnTo>
                  <a:pt x="f85" y="f67"/>
                </a:lnTo>
                <a:lnTo>
                  <a:pt x="f99" y="f71"/>
                </a:lnTo>
                <a:lnTo>
                  <a:pt x="f89" y="f97"/>
                </a:lnTo>
                <a:lnTo>
                  <a:pt x="f66" y="f48"/>
                </a:lnTo>
                <a:lnTo>
                  <a:pt x="f88" y="f97"/>
                </a:lnTo>
                <a:lnTo>
                  <a:pt x="f98" y="f71"/>
                </a:lnTo>
                <a:lnTo>
                  <a:pt x="f84" y="f67"/>
                </a:lnTo>
                <a:close/>
              </a:path>
            </a:pathLst>
          </a:custGeom>
          <a:solidFill>
            <a:srgbClr val="C00000"/>
          </a:solidFill>
          <a:ln w="12701" cap="flat">
            <a:solidFill>
              <a:srgbClr val="C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cxnSp>
        <p:nvCxnSpPr>
          <p:cNvPr id="15" name="Rechte verbindingslijn 40">
            <a:extLst>
              <a:ext uri="{FF2B5EF4-FFF2-40B4-BE49-F238E27FC236}">
                <a16:creationId xmlns:a16="http://schemas.microsoft.com/office/drawing/2014/main" id="{76E35363-1667-4E94-859D-6E724514A625}"/>
              </a:ext>
            </a:extLst>
          </p:cNvPr>
          <p:cNvCxnSpPr>
            <a:stCxn id="14" idx="0"/>
            <a:endCxn id="14" idx="2"/>
          </p:cNvCxnSpPr>
          <p:nvPr/>
        </p:nvCxnSpPr>
        <p:spPr>
          <a:xfrm>
            <a:off x="6852678" y="2583710"/>
            <a:ext cx="0" cy="3625705"/>
          </a:xfrm>
          <a:prstGeom prst="straightConnector1">
            <a:avLst/>
          </a:prstGeom>
          <a:noFill/>
          <a:ln w="76196" cap="flat">
            <a:solidFill>
              <a:srgbClr val="FF0000"/>
            </a:solidFill>
            <a:prstDash val="solid"/>
            <a:miter/>
          </a:ln>
        </p:spPr>
      </p:cxnSp>
      <p:cxnSp>
        <p:nvCxnSpPr>
          <p:cNvPr id="16" name="Rechte verbindingslijn 42">
            <a:extLst>
              <a:ext uri="{FF2B5EF4-FFF2-40B4-BE49-F238E27FC236}">
                <a16:creationId xmlns:a16="http://schemas.microsoft.com/office/drawing/2014/main" id="{210470A6-1225-4221-BFCF-8431207D2795}"/>
              </a:ext>
            </a:extLst>
          </p:cNvPr>
          <p:cNvCxnSpPr>
            <a:stCxn id="14" idx="7"/>
            <a:endCxn id="14" idx="5"/>
          </p:cNvCxnSpPr>
          <p:nvPr/>
        </p:nvCxnSpPr>
        <p:spPr>
          <a:xfrm>
            <a:off x="5209950" y="3490136"/>
            <a:ext cx="3285455" cy="1812853"/>
          </a:xfrm>
          <a:prstGeom prst="straightConnector1">
            <a:avLst/>
          </a:prstGeom>
          <a:noFill/>
          <a:ln w="76196" cap="flat">
            <a:solidFill>
              <a:srgbClr val="FF0000"/>
            </a:solidFill>
            <a:prstDash val="solid"/>
            <a:miter/>
          </a:ln>
        </p:spPr>
      </p:cxnSp>
      <p:cxnSp>
        <p:nvCxnSpPr>
          <p:cNvPr id="17" name="Rechte verbindingslijn 44">
            <a:extLst>
              <a:ext uri="{FF2B5EF4-FFF2-40B4-BE49-F238E27FC236}">
                <a16:creationId xmlns:a16="http://schemas.microsoft.com/office/drawing/2014/main" id="{7C8F6C5B-F4E8-472C-B049-3089D3F9A154}"/>
              </a:ext>
            </a:extLst>
          </p:cNvPr>
          <p:cNvCxnSpPr>
            <a:stCxn id="14" idx="4"/>
            <a:endCxn id="14" idx="6"/>
          </p:cNvCxnSpPr>
          <p:nvPr/>
        </p:nvCxnSpPr>
        <p:spPr>
          <a:xfrm flipH="1">
            <a:off x="5209950" y="3490136"/>
            <a:ext cx="3285455" cy="1812853"/>
          </a:xfrm>
          <a:prstGeom prst="straightConnector1">
            <a:avLst/>
          </a:prstGeom>
          <a:noFill/>
          <a:ln w="76196" cap="flat">
            <a:solidFill>
              <a:srgbClr val="FF0000"/>
            </a:solidFill>
            <a:prstDash val="solid"/>
            <a:miter/>
          </a:ln>
        </p:spPr>
      </p:cxnSp>
      <p:cxnSp>
        <p:nvCxnSpPr>
          <p:cNvPr id="18" name="Rechte verbindingslijn 46">
            <a:extLst>
              <a:ext uri="{FF2B5EF4-FFF2-40B4-BE49-F238E27FC236}">
                <a16:creationId xmlns:a16="http://schemas.microsoft.com/office/drawing/2014/main" id="{0C2002F7-43A1-4D09-A410-F9DFCE711B22}"/>
              </a:ext>
            </a:extLst>
          </p:cNvPr>
          <p:cNvCxnSpPr/>
          <p:nvPr/>
        </p:nvCxnSpPr>
        <p:spPr>
          <a:xfrm>
            <a:off x="9875145" y="5404241"/>
            <a:ext cx="372133" cy="0"/>
          </a:xfrm>
          <a:prstGeom prst="straightConnector1">
            <a:avLst/>
          </a:prstGeom>
          <a:noFill/>
          <a:ln w="76196" cap="flat">
            <a:solidFill>
              <a:srgbClr val="FF0000"/>
            </a:solidFill>
            <a:prstDash val="solid"/>
            <a:miter/>
          </a:ln>
        </p:spPr>
      </p:cxnSp>
      <p:sp>
        <p:nvSpPr>
          <p:cNvPr id="19" name="Tekstvak 50">
            <a:extLst>
              <a:ext uri="{FF2B5EF4-FFF2-40B4-BE49-F238E27FC236}">
                <a16:creationId xmlns:a16="http://schemas.microsoft.com/office/drawing/2014/main" id="{9EEB0936-05CD-49D0-BE55-D9F4CBA1BEC1}"/>
              </a:ext>
            </a:extLst>
          </p:cNvPr>
          <p:cNvSpPr txBox="1"/>
          <p:nvPr/>
        </p:nvSpPr>
        <p:spPr>
          <a:xfrm>
            <a:off x="10309366" y="5261091"/>
            <a:ext cx="1095149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  </a:t>
            </a:r>
            <a:r>
              <a:rPr lang="nl-NL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Hoofdweg</a:t>
            </a:r>
          </a:p>
        </p:txBody>
      </p:sp>
      <p:sp>
        <p:nvSpPr>
          <p:cNvPr id="20" name="Gelijkbenige driehoek 55">
            <a:extLst>
              <a:ext uri="{FF2B5EF4-FFF2-40B4-BE49-F238E27FC236}">
                <a16:creationId xmlns:a16="http://schemas.microsoft.com/office/drawing/2014/main" id="{32D9AFFE-1415-4663-9836-3AFD267A8493}"/>
              </a:ext>
            </a:extLst>
          </p:cNvPr>
          <p:cNvSpPr/>
          <p:nvPr/>
        </p:nvSpPr>
        <p:spPr>
          <a:xfrm rot="10799991">
            <a:off x="3448046" y="3388007"/>
            <a:ext cx="1623791" cy="89019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615717"/>
              <a:gd name="f7" fmla="val 845820"/>
              <a:gd name="f8" fmla="val 446298"/>
              <a:gd name="f9" fmla="val 4787"/>
              <a:gd name="f10" fmla="+- 0 0 -90"/>
              <a:gd name="f11" fmla="*/ f3 1 1615717"/>
              <a:gd name="f12" fmla="*/ f4 1 845820"/>
              <a:gd name="f13" fmla="+- f7 0 f5"/>
              <a:gd name="f14" fmla="+- f6 0 f5"/>
              <a:gd name="f15" fmla="*/ f10 f0 1"/>
              <a:gd name="f16" fmla="*/ f14 1 1615717"/>
              <a:gd name="f17" fmla="*/ f13 1 845820"/>
              <a:gd name="f18" fmla="*/ 845820 f13 1"/>
              <a:gd name="f19" fmla="*/ 0 f13 1"/>
              <a:gd name="f20" fmla="*/ 4787 f13 1"/>
              <a:gd name="f21" fmla="*/ 0 f14 1"/>
              <a:gd name="f22" fmla="*/ 446298 f14 1"/>
              <a:gd name="f23" fmla="*/ 1615717 f14 1"/>
              <a:gd name="f24" fmla="*/ f15 1 f2"/>
              <a:gd name="f25" fmla="*/ f18 1 845820"/>
              <a:gd name="f26" fmla="*/ f19 1 845820"/>
              <a:gd name="f27" fmla="*/ f20 1 845820"/>
              <a:gd name="f28" fmla="*/ f21 1 1615717"/>
              <a:gd name="f29" fmla="*/ f22 1 1615717"/>
              <a:gd name="f30" fmla="*/ f23 1 1615717"/>
              <a:gd name="f31" fmla="*/ f5 1 f16"/>
              <a:gd name="f32" fmla="*/ f6 1 f16"/>
              <a:gd name="f33" fmla="*/ f5 1 f17"/>
              <a:gd name="f34" fmla="*/ f7 1 f17"/>
              <a:gd name="f35" fmla="+- f24 0 f1"/>
              <a:gd name="f36" fmla="*/ f28 1 f16"/>
              <a:gd name="f37" fmla="*/ f25 1 f17"/>
              <a:gd name="f38" fmla="*/ f29 1 f16"/>
              <a:gd name="f39" fmla="*/ f26 1 f17"/>
              <a:gd name="f40" fmla="*/ f30 1 f16"/>
              <a:gd name="f41" fmla="*/ f27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1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50" y="f51"/>
              </a:cxn>
              <a:cxn ang="f35">
                <a:pos x="f46" y="f47"/>
              </a:cxn>
            </a:cxnLst>
            <a:rect l="f42" t="f45" r="f43" b="f44"/>
            <a:pathLst>
              <a:path w="1615717" h="845820">
                <a:moveTo>
                  <a:pt x="f5" y="f7"/>
                </a:moveTo>
                <a:lnTo>
                  <a:pt x="f8" y="f5"/>
                </a:lnTo>
                <a:lnTo>
                  <a:pt x="f6" y="f9"/>
                </a:lnTo>
                <a:lnTo>
                  <a:pt x="f5" y="f7"/>
                </a:lnTo>
                <a:close/>
              </a:path>
            </a:pathLst>
          </a:custGeom>
          <a:solidFill>
            <a:srgbClr val="92D050"/>
          </a:solidFill>
          <a:ln w="12701" cap="flat">
            <a:solidFill>
              <a:srgbClr val="92D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1" name="Gelijkbenige driehoek 55">
            <a:extLst>
              <a:ext uri="{FF2B5EF4-FFF2-40B4-BE49-F238E27FC236}">
                <a16:creationId xmlns:a16="http://schemas.microsoft.com/office/drawing/2014/main" id="{81464232-6C37-4CFE-A2D8-BB6D6258425F}"/>
              </a:ext>
            </a:extLst>
          </p:cNvPr>
          <p:cNvSpPr/>
          <p:nvPr/>
        </p:nvSpPr>
        <p:spPr>
          <a:xfrm>
            <a:off x="5199726" y="2577977"/>
            <a:ext cx="1619420" cy="89592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615717"/>
              <a:gd name="f7" fmla="val 845820"/>
              <a:gd name="f8" fmla="val 446298"/>
              <a:gd name="f9" fmla="val 4787"/>
              <a:gd name="f10" fmla="+- 0 0 -90"/>
              <a:gd name="f11" fmla="*/ f3 1 1615717"/>
              <a:gd name="f12" fmla="*/ f4 1 845820"/>
              <a:gd name="f13" fmla="+- f7 0 f5"/>
              <a:gd name="f14" fmla="+- f6 0 f5"/>
              <a:gd name="f15" fmla="*/ f10 f0 1"/>
              <a:gd name="f16" fmla="*/ f14 1 1615717"/>
              <a:gd name="f17" fmla="*/ f13 1 845820"/>
              <a:gd name="f18" fmla="*/ 845820 f13 1"/>
              <a:gd name="f19" fmla="*/ 0 f13 1"/>
              <a:gd name="f20" fmla="*/ 4787 f13 1"/>
              <a:gd name="f21" fmla="*/ 0 f14 1"/>
              <a:gd name="f22" fmla="*/ 446298 f14 1"/>
              <a:gd name="f23" fmla="*/ 1615717 f14 1"/>
              <a:gd name="f24" fmla="*/ f15 1 f2"/>
              <a:gd name="f25" fmla="*/ f18 1 845820"/>
              <a:gd name="f26" fmla="*/ f19 1 845820"/>
              <a:gd name="f27" fmla="*/ f20 1 845820"/>
              <a:gd name="f28" fmla="*/ f21 1 1615717"/>
              <a:gd name="f29" fmla="*/ f22 1 1615717"/>
              <a:gd name="f30" fmla="*/ f23 1 1615717"/>
              <a:gd name="f31" fmla="*/ f5 1 f16"/>
              <a:gd name="f32" fmla="*/ f6 1 f16"/>
              <a:gd name="f33" fmla="*/ f5 1 f17"/>
              <a:gd name="f34" fmla="*/ f7 1 f17"/>
              <a:gd name="f35" fmla="+- f24 0 f1"/>
              <a:gd name="f36" fmla="*/ f28 1 f16"/>
              <a:gd name="f37" fmla="*/ f25 1 f17"/>
              <a:gd name="f38" fmla="*/ f29 1 f16"/>
              <a:gd name="f39" fmla="*/ f26 1 f17"/>
              <a:gd name="f40" fmla="*/ f30 1 f16"/>
              <a:gd name="f41" fmla="*/ f27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1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50" y="f51"/>
              </a:cxn>
              <a:cxn ang="f35">
                <a:pos x="f46" y="f47"/>
              </a:cxn>
            </a:cxnLst>
            <a:rect l="f42" t="f45" r="f43" b="f44"/>
            <a:pathLst>
              <a:path w="1615717" h="845820">
                <a:moveTo>
                  <a:pt x="f5" y="f7"/>
                </a:moveTo>
                <a:lnTo>
                  <a:pt x="f8" y="f5"/>
                </a:lnTo>
                <a:lnTo>
                  <a:pt x="f6" y="f9"/>
                </a:lnTo>
                <a:lnTo>
                  <a:pt x="f5" y="f7"/>
                </a:lnTo>
                <a:close/>
              </a:path>
            </a:pathLst>
          </a:custGeom>
          <a:solidFill>
            <a:srgbClr val="92D050"/>
          </a:solidFill>
          <a:ln w="12701" cap="flat">
            <a:solidFill>
              <a:srgbClr val="92D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2" name="Gelijkbenige driehoek 55">
            <a:extLst>
              <a:ext uri="{FF2B5EF4-FFF2-40B4-BE49-F238E27FC236}">
                <a16:creationId xmlns:a16="http://schemas.microsoft.com/office/drawing/2014/main" id="{834B06DD-46C1-4B64-9CAB-018AB60612F2}"/>
              </a:ext>
            </a:extLst>
          </p:cNvPr>
          <p:cNvSpPr/>
          <p:nvPr/>
        </p:nvSpPr>
        <p:spPr>
          <a:xfrm rot="10799991">
            <a:off x="6894375" y="5337160"/>
            <a:ext cx="1599212" cy="88036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91259"/>
              <a:gd name="f7" fmla="val 836478"/>
              <a:gd name="f8" fmla="val 421840"/>
              <a:gd name="f9" fmla="val 4787"/>
              <a:gd name="f10" fmla="+- 0 0 -90"/>
              <a:gd name="f11" fmla="*/ f3 1 1591259"/>
              <a:gd name="f12" fmla="*/ f4 1 836478"/>
              <a:gd name="f13" fmla="+- f7 0 f5"/>
              <a:gd name="f14" fmla="+- f6 0 f5"/>
              <a:gd name="f15" fmla="*/ f10 f0 1"/>
              <a:gd name="f16" fmla="*/ f14 1 1591259"/>
              <a:gd name="f17" fmla="*/ f13 1 836478"/>
              <a:gd name="f18" fmla="*/ 0 f14 1"/>
              <a:gd name="f19" fmla="*/ 836478 f13 1"/>
              <a:gd name="f20" fmla="*/ 421840 f14 1"/>
              <a:gd name="f21" fmla="*/ 0 f13 1"/>
              <a:gd name="f22" fmla="*/ 1591259 f14 1"/>
              <a:gd name="f23" fmla="*/ 4787 f13 1"/>
              <a:gd name="f24" fmla="*/ f15 1 f2"/>
              <a:gd name="f25" fmla="*/ f18 1 1591259"/>
              <a:gd name="f26" fmla="*/ f19 1 836478"/>
              <a:gd name="f27" fmla="*/ f20 1 1591259"/>
              <a:gd name="f28" fmla="*/ f21 1 836478"/>
              <a:gd name="f29" fmla="*/ f22 1 1591259"/>
              <a:gd name="f30" fmla="*/ f23 1 836478"/>
              <a:gd name="f31" fmla="*/ f5 1 f16"/>
              <a:gd name="f32" fmla="*/ f6 1 f16"/>
              <a:gd name="f33" fmla="*/ f5 1 f17"/>
              <a:gd name="f34" fmla="*/ f7 1 f17"/>
              <a:gd name="f35" fmla="+- f24 0 f1"/>
              <a:gd name="f36" fmla="*/ f25 1 f16"/>
              <a:gd name="f37" fmla="*/ f26 1 f17"/>
              <a:gd name="f38" fmla="*/ f27 1 f16"/>
              <a:gd name="f39" fmla="*/ f28 1 f17"/>
              <a:gd name="f40" fmla="*/ f29 1 f16"/>
              <a:gd name="f41" fmla="*/ f30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1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50" y="f51"/>
              </a:cxn>
              <a:cxn ang="f35">
                <a:pos x="f46" y="f47"/>
              </a:cxn>
            </a:cxnLst>
            <a:rect l="f42" t="f45" r="f43" b="f44"/>
            <a:pathLst>
              <a:path w="1591259" h="836478">
                <a:moveTo>
                  <a:pt x="f5" y="f7"/>
                </a:moveTo>
                <a:lnTo>
                  <a:pt x="f8" y="f5"/>
                </a:lnTo>
                <a:lnTo>
                  <a:pt x="f6" y="f9"/>
                </a:lnTo>
                <a:lnTo>
                  <a:pt x="f5" y="f7"/>
                </a:lnTo>
                <a:close/>
              </a:path>
            </a:pathLst>
          </a:custGeom>
          <a:solidFill>
            <a:srgbClr val="92D050"/>
          </a:solidFill>
          <a:ln w="12701" cap="flat">
            <a:solidFill>
              <a:srgbClr val="92D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3" name="Gelijkbenige driehoek 55">
            <a:extLst>
              <a:ext uri="{FF2B5EF4-FFF2-40B4-BE49-F238E27FC236}">
                <a16:creationId xmlns:a16="http://schemas.microsoft.com/office/drawing/2014/main" id="{1E47F9A2-3B9B-465C-A625-4044831E61C1}"/>
              </a:ext>
            </a:extLst>
          </p:cNvPr>
          <p:cNvSpPr/>
          <p:nvPr/>
        </p:nvSpPr>
        <p:spPr>
          <a:xfrm flipH="1">
            <a:off x="3448037" y="642850"/>
            <a:ext cx="1623791" cy="89019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615717"/>
              <a:gd name="f7" fmla="val 845820"/>
              <a:gd name="f8" fmla="val 446298"/>
              <a:gd name="f9" fmla="val 4787"/>
              <a:gd name="f10" fmla="+- 0 0 -90"/>
              <a:gd name="f11" fmla="*/ f3 1 1615717"/>
              <a:gd name="f12" fmla="*/ f4 1 845820"/>
              <a:gd name="f13" fmla="+- f7 0 f5"/>
              <a:gd name="f14" fmla="+- f6 0 f5"/>
              <a:gd name="f15" fmla="*/ f10 f0 1"/>
              <a:gd name="f16" fmla="*/ f14 1 1615717"/>
              <a:gd name="f17" fmla="*/ f13 1 845820"/>
              <a:gd name="f18" fmla="*/ 845820 f13 1"/>
              <a:gd name="f19" fmla="*/ 0 f13 1"/>
              <a:gd name="f20" fmla="*/ 4787 f13 1"/>
              <a:gd name="f21" fmla="*/ 0 f14 1"/>
              <a:gd name="f22" fmla="*/ 446298 f14 1"/>
              <a:gd name="f23" fmla="*/ 1615717 f14 1"/>
              <a:gd name="f24" fmla="*/ f15 1 f2"/>
              <a:gd name="f25" fmla="*/ f18 1 845820"/>
              <a:gd name="f26" fmla="*/ f19 1 845820"/>
              <a:gd name="f27" fmla="*/ f20 1 845820"/>
              <a:gd name="f28" fmla="*/ f21 1 1615717"/>
              <a:gd name="f29" fmla="*/ f22 1 1615717"/>
              <a:gd name="f30" fmla="*/ f23 1 1615717"/>
              <a:gd name="f31" fmla="*/ f5 1 f16"/>
              <a:gd name="f32" fmla="*/ f6 1 f16"/>
              <a:gd name="f33" fmla="*/ f5 1 f17"/>
              <a:gd name="f34" fmla="*/ f7 1 f17"/>
              <a:gd name="f35" fmla="+- f24 0 f1"/>
              <a:gd name="f36" fmla="*/ f28 1 f16"/>
              <a:gd name="f37" fmla="*/ f25 1 f17"/>
              <a:gd name="f38" fmla="*/ f29 1 f16"/>
              <a:gd name="f39" fmla="*/ f26 1 f17"/>
              <a:gd name="f40" fmla="*/ f30 1 f16"/>
              <a:gd name="f41" fmla="*/ f27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1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50" y="f51"/>
              </a:cxn>
              <a:cxn ang="f35">
                <a:pos x="f46" y="f47"/>
              </a:cxn>
            </a:cxnLst>
            <a:rect l="f42" t="f45" r="f43" b="f44"/>
            <a:pathLst>
              <a:path w="1615717" h="845820">
                <a:moveTo>
                  <a:pt x="f5" y="f7"/>
                </a:moveTo>
                <a:lnTo>
                  <a:pt x="f8" y="f5"/>
                </a:lnTo>
                <a:lnTo>
                  <a:pt x="f6" y="f9"/>
                </a:lnTo>
                <a:lnTo>
                  <a:pt x="f5" y="f7"/>
                </a:lnTo>
                <a:close/>
              </a:path>
            </a:pathLst>
          </a:custGeom>
          <a:solidFill>
            <a:srgbClr val="00B050"/>
          </a:solidFill>
          <a:ln w="12701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4" name="Gelijkbenige driehoek 55">
            <a:extLst>
              <a:ext uri="{FF2B5EF4-FFF2-40B4-BE49-F238E27FC236}">
                <a16:creationId xmlns:a16="http://schemas.microsoft.com/office/drawing/2014/main" id="{5E0D28F7-ED9B-43AC-AF3E-EE243D27F519}"/>
              </a:ext>
            </a:extLst>
          </p:cNvPr>
          <p:cNvSpPr/>
          <p:nvPr/>
        </p:nvSpPr>
        <p:spPr>
          <a:xfrm>
            <a:off x="1749585" y="642850"/>
            <a:ext cx="1623791" cy="89019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615717"/>
              <a:gd name="f7" fmla="val 845820"/>
              <a:gd name="f8" fmla="val 446298"/>
              <a:gd name="f9" fmla="val 4787"/>
              <a:gd name="f10" fmla="+- 0 0 -90"/>
              <a:gd name="f11" fmla="*/ f3 1 1615717"/>
              <a:gd name="f12" fmla="*/ f4 1 845820"/>
              <a:gd name="f13" fmla="+- f7 0 f5"/>
              <a:gd name="f14" fmla="+- f6 0 f5"/>
              <a:gd name="f15" fmla="*/ f10 f0 1"/>
              <a:gd name="f16" fmla="*/ f14 1 1615717"/>
              <a:gd name="f17" fmla="*/ f13 1 845820"/>
              <a:gd name="f18" fmla="*/ 845820 f13 1"/>
              <a:gd name="f19" fmla="*/ 0 f13 1"/>
              <a:gd name="f20" fmla="*/ 4787 f13 1"/>
              <a:gd name="f21" fmla="*/ 0 f14 1"/>
              <a:gd name="f22" fmla="*/ 446298 f14 1"/>
              <a:gd name="f23" fmla="*/ 1615717 f14 1"/>
              <a:gd name="f24" fmla="*/ f15 1 f2"/>
              <a:gd name="f25" fmla="*/ f18 1 845820"/>
              <a:gd name="f26" fmla="*/ f19 1 845820"/>
              <a:gd name="f27" fmla="*/ f20 1 845820"/>
              <a:gd name="f28" fmla="*/ f21 1 1615717"/>
              <a:gd name="f29" fmla="*/ f22 1 1615717"/>
              <a:gd name="f30" fmla="*/ f23 1 1615717"/>
              <a:gd name="f31" fmla="*/ f5 1 f16"/>
              <a:gd name="f32" fmla="*/ f6 1 f16"/>
              <a:gd name="f33" fmla="*/ f5 1 f17"/>
              <a:gd name="f34" fmla="*/ f7 1 f17"/>
              <a:gd name="f35" fmla="+- f24 0 f1"/>
              <a:gd name="f36" fmla="*/ f28 1 f16"/>
              <a:gd name="f37" fmla="*/ f25 1 f17"/>
              <a:gd name="f38" fmla="*/ f29 1 f16"/>
              <a:gd name="f39" fmla="*/ f26 1 f17"/>
              <a:gd name="f40" fmla="*/ f30 1 f16"/>
              <a:gd name="f41" fmla="*/ f27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1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50" y="f51"/>
              </a:cxn>
              <a:cxn ang="f35">
                <a:pos x="f46" y="f47"/>
              </a:cxn>
            </a:cxnLst>
            <a:rect l="f42" t="f45" r="f43" b="f44"/>
            <a:pathLst>
              <a:path w="1615717" h="845820">
                <a:moveTo>
                  <a:pt x="f5" y="f7"/>
                </a:moveTo>
                <a:lnTo>
                  <a:pt x="f8" y="f5"/>
                </a:lnTo>
                <a:lnTo>
                  <a:pt x="f6" y="f9"/>
                </a:lnTo>
                <a:lnTo>
                  <a:pt x="f5" y="f7"/>
                </a:lnTo>
                <a:close/>
              </a:path>
            </a:pathLst>
          </a:custGeom>
          <a:solidFill>
            <a:srgbClr val="92D050"/>
          </a:solidFill>
          <a:ln w="12701" cap="flat">
            <a:solidFill>
              <a:srgbClr val="92D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5" name="Gelijkbenige driehoek 55">
            <a:extLst>
              <a:ext uri="{FF2B5EF4-FFF2-40B4-BE49-F238E27FC236}">
                <a16:creationId xmlns:a16="http://schemas.microsoft.com/office/drawing/2014/main" id="{B6A634FE-A75E-494E-9E18-2F29DF6EA25C}"/>
              </a:ext>
            </a:extLst>
          </p:cNvPr>
          <p:cNvSpPr/>
          <p:nvPr/>
        </p:nvSpPr>
        <p:spPr>
          <a:xfrm flipH="1">
            <a:off x="6881079" y="2583710"/>
            <a:ext cx="1623791" cy="89019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615717"/>
              <a:gd name="f7" fmla="val 845820"/>
              <a:gd name="f8" fmla="val 446298"/>
              <a:gd name="f9" fmla="val 4787"/>
              <a:gd name="f10" fmla="+- 0 0 -90"/>
              <a:gd name="f11" fmla="*/ f3 1 1615717"/>
              <a:gd name="f12" fmla="*/ f4 1 845820"/>
              <a:gd name="f13" fmla="+- f7 0 f5"/>
              <a:gd name="f14" fmla="+- f6 0 f5"/>
              <a:gd name="f15" fmla="*/ f10 f0 1"/>
              <a:gd name="f16" fmla="*/ f14 1 1615717"/>
              <a:gd name="f17" fmla="*/ f13 1 845820"/>
              <a:gd name="f18" fmla="*/ 845820 f13 1"/>
              <a:gd name="f19" fmla="*/ 0 f13 1"/>
              <a:gd name="f20" fmla="*/ 4787 f13 1"/>
              <a:gd name="f21" fmla="*/ 0 f14 1"/>
              <a:gd name="f22" fmla="*/ 446298 f14 1"/>
              <a:gd name="f23" fmla="*/ 1615717 f14 1"/>
              <a:gd name="f24" fmla="*/ f15 1 f2"/>
              <a:gd name="f25" fmla="*/ f18 1 845820"/>
              <a:gd name="f26" fmla="*/ f19 1 845820"/>
              <a:gd name="f27" fmla="*/ f20 1 845820"/>
              <a:gd name="f28" fmla="*/ f21 1 1615717"/>
              <a:gd name="f29" fmla="*/ f22 1 1615717"/>
              <a:gd name="f30" fmla="*/ f23 1 1615717"/>
              <a:gd name="f31" fmla="*/ f5 1 f16"/>
              <a:gd name="f32" fmla="*/ f6 1 f16"/>
              <a:gd name="f33" fmla="*/ f5 1 f17"/>
              <a:gd name="f34" fmla="*/ f7 1 f17"/>
              <a:gd name="f35" fmla="+- f24 0 f1"/>
              <a:gd name="f36" fmla="*/ f28 1 f16"/>
              <a:gd name="f37" fmla="*/ f25 1 f17"/>
              <a:gd name="f38" fmla="*/ f29 1 f16"/>
              <a:gd name="f39" fmla="*/ f26 1 f17"/>
              <a:gd name="f40" fmla="*/ f30 1 f16"/>
              <a:gd name="f41" fmla="*/ f27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1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50" y="f51"/>
              </a:cxn>
              <a:cxn ang="f35">
                <a:pos x="f46" y="f47"/>
              </a:cxn>
            </a:cxnLst>
            <a:rect l="f42" t="f45" r="f43" b="f44"/>
            <a:pathLst>
              <a:path w="1615717" h="845820">
                <a:moveTo>
                  <a:pt x="f5" y="f7"/>
                </a:moveTo>
                <a:lnTo>
                  <a:pt x="f8" y="f5"/>
                </a:lnTo>
                <a:lnTo>
                  <a:pt x="f6" y="f9"/>
                </a:lnTo>
                <a:lnTo>
                  <a:pt x="f5" y="f7"/>
                </a:lnTo>
                <a:close/>
              </a:path>
            </a:pathLst>
          </a:custGeom>
          <a:solidFill>
            <a:srgbClr val="00B050"/>
          </a:solidFill>
          <a:ln w="12701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6" name="Gelijkbenige driehoek 55">
            <a:extLst>
              <a:ext uri="{FF2B5EF4-FFF2-40B4-BE49-F238E27FC236}">
                <a16:creationId xmlns:a16="http://schemas.microsoft.com/office/drawing/2014/main" id="{E0E38AB5-0DE8-4FD8-BA38-0BCE4DB2E5D3}"/>
              </a:ext>
            </a:extLst>
          </p:cNvPr>
          <p:cNvSpPr/>
          <p:nvPr/>
        </p:nvSpPr>
        <p:spPr>
          <a:xfrm rot="10800009" flipH="1">
            <a:off x="5209958" y="5331382"/>
            <a:ext cx="1623791" cy="89019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615717"/>
              <a:gd name="f7" fmla="val 845820"/>
              <a:gd name="f8" fmla="val 446298"/>
              <a:gd name="f9" fmla="val 4787"/>
              <a:gd name="f10" fmla="+- 0 0 -90"/>
              <a:gd name="f11" fmla="*/ f3 1 1615717"/>
              <a:gd name="f12" fmla="*/ f4 1 845820"/>
              <a:gd name="f13" fmla="+- f7 0 f5"/>
              <a:gd name="f14" fmla="+- f6 0 f5"/>
              <a:gd name="f15" fmla="*/ f10 f0 1"/>
              <a:gd name="f16" fmla="*/ f14 1 1615717"/>
              <a:gd name="f17" fmla="*/ f13 1 845820"/>
              <a:gd name="f18" fmla="*/ 845820 f13 1"/>
              <a:gd name="f19" fmla="*/ 0 f13 1"/>
              <a:gd name="f20" fmla="*/ 4787 f13 1"/>
              <a:gd name="f21" fmla="*/ 0 f14 1"/>
              <a:gd name="f22" fmla="*/ 446298 f14 1"/>
              <a:gd name="f23" fmla="*/ 1615717 f14 1"/>
              <a:gd name="f24" fmla="*/ f15 1 f2"/>
              <a:gd name="f25" fmla="*/ f18 1 845820"/>
              <a:gd name="f26" fmla="*/ f19 1 845820"/>
              <a:gd name="f27" fmla="*/ f20 1 845820"/>
              <a:gd name="f28" fmla="*/ f21 1 1615717"/>
              <a:gd name="f29" fmla="*/ f22 1 1615717"/>
              <a:gd name="f30" fmla="*/ f23 1 1615717"/>
              <a:gd name="f31" fmla="*/ f5 1 f16"/>
              <a:gd name="f32" fmla="*/ f6 1 f16"/>
              <a:gd name="f33" fmla="*/ f5 1 f17"/>
              <a:gd name="f34" fmla="*/ f7 1 f17"/>
              <a:gd name="f35" fmla="+- f24 0 f1"/>
              <a:gd name="f36" fmla="*/ f28 1 f16"/>
              <a:gd name="f37" fmla="*/ f25 1 f17"/>
              <a:gd name="f38" fmla="*/ f29 1 f16"/>
              <a:gd name="f39" fmla="*/ f26 1 f17"/>
              <a:gd name="f40" fmla="*/ f30 1 f16"/>
              <a:gd name="f41" fmla="*/ f27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1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50" y="f51"/>
              </a:cxn>
              <a:cxn ang="f35">
                <a:pos x="f46" y="f47"/>
              </a:cxn>
            </a:cxnLst>
            <a:rect l="f42" t="f45" r="f43" b="f44"/>
            <a:pathLst>
              <a:path w="1615717" h="845820">
                <a:moveTo>
                  <a:pt x="f5" y="f7"/>
                </a:moveTo>
                <a:lnTo>
                  <a:pt x="f8" y="f5"/>
                </a:lnTo>
                <a:lnTo>
                  <a:pt x="f6" y="f9"/>
                </a:lnTo>
                <a:lnTo>
                  <a:pt x="f5" y="f7"/>
                </a:lnTo>
                <a:close/>
              </a:path>
            </a:pathLst>
          </a:custGeom>
          <a:solidFill>
            <a:srgbClr val="00B050"/>
          </a:solidFill>
          <a:ln w="12701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7" name="Gelijkbenige driehoek 55">
            <a:extLst>
              <a:ext uri="{FF2B5EF4-FFF2-40B4-BE49-F238E27FC236}">
                <a16:creationId xmlns:a16="http://schemas.microsoft.com/office/drawing/2014/main" id="{CE86FC5C-1A6A-498E-862D-B1AAC9878ED6}"/>
              </a:ext>
            </a:extLst>
          </p:cNvPr>
          <p:cNvSpPr/>
          <p:nvPr/>
        </p:nvSpPr>
        <p:spPr>
          <a:xfrm rot="10800009" flipH="1">
            <a:off x="1768650" y="3389818"/>
            <a:ext cx="1623791" cy="89019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615717"/>
              <a:gd name="f7" fmla="val 845820"/>
              <a:gd name="f8" fmla="val 446298"/>
              <a:gd name="f9" fmla="val 4787"/>
              <a:gd name="f10" fmla="+- 0 0 -90"/>
              <a:gd name="f11" fmla="*/ f3 1 1615717"/>
              <a:gd name="f12" fmla="*/ f4 1 845820"/>
              <a:gd name="f13" fmla="+- f7 0 f5"/>
              <a:gd name="f14" fmla="+- f6 0 f5"/>
              <a:gd name="f15" fmla="*/ f10 f0 1"/>
              <a:gd name="f16" fmla="*/ f14 1 1615717"/>
              <a:gd name="f17" fmla="*/ f13 1 845820"/>
              <a:gd name="f18" fmla="*/ 845820 f13 1"/>
              <a:gd name="f19" fmla="*/ 0 f13 1"/>
              <a:gd name="f20" fmla="*/ 4787 f13 1"/>
              <a:gd name="f21" fmla="*/ 0 f14 1"/>
              <a:gd name="f22" fmla="*/ 446298 f14 1"/>
              <a:gd name="f23" fmla="*/ 1615717 f14 1"/>
              <a:gd name="f24" fmla="*/ f15 1 f2"/>
              <a:gd name="f25" fmla="*/ f18 1 845820"/>
              <a:gd name="f26" fmla="*/ f19 1 845820"/>
              <a:gd name="f27" fmla="*/ f20 1 845820"/>
              <a:gd name="f28" fmla="*/ f21 1 1615717"/>
              <a:gd name="f29" fmla="*/ f22 1 1615717"/>
              <a:gd name="f30" fmla="*/ f23 1 1615717"/>
              <a:gd name="f31" fmla="*/ f5 1 f16"/>
              <a:gd name="f32" fmla="*/ f6 1 f16"/>
              <a:gd name="f33" fmla="*/ f5 1 f17"/>
              <a:gd name="f34" fmla="*/ f7 1 f17"/>
              <a:gd name="f35" fmla="+- f24 0 f1"/>
              <a:gd name="f36" fmla="*/ f28 1 f16"/>
              <a:gd name="f37" fmla="*/ f25 1 f17"/>
              <a:gd name="f38" fmla="*/ f29 1 f16"/>
              <a:gd name="f39" fmla="*/ f26 1 f17"/>
              <a:gd name="f40" fmla="*/ f30 1 f16"/>
              <a:gd name="f41" fmla="*/ f27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1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50" y="f51"/>
              </a:cxn>
              <a:cxn ang="f35">
                <a:pos x="f46" y="f47"/>
              </a:cxn>
            </a:cxnLst>
            <a:rect l="f42" t="f45" r="f43" b="f44"/>
            <a:pathLst>
              <a:path w="1615717" h="845820">
                <a:moveTo>
                  <a:pt x="f5" y="f7"/>
                </a:moveTo>
                <a:lnTo>
                  <a:pt x="f8" y="f5"/>
                </a:lnTo>
                <a:lnTo>
                  <a:pt x="f6" y="f9"/>
                </a:lnTo>
                <a:lnTo>
                  <a:pt x="f5" y="f7"/>
                </a:lnTo>
                <a:close/>
              </a:path>
            </a:pathLst>
          </a:custGeom>
          <a:solidFill>
            <a:srgbClr val="00B050"/>
          </a:solidFill>
          <a:ln w="12701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8" name="Gelijkbenige driehoek 66">
            <a:extLst>
              <a:ext uri="{FF2B5EF4-FFF2-40B4-BE49-F238E27FC236}">
                <a16:creationId xmlns:a16="http://schemas.microsoft.com/office/drawing/2014/main" id="{E0AB9E3C-8EAD-413E-80EE-6C8A41621330}"/>
              </a:ext>
            </a:extLst>
          </p:cNvPr>
          <p:cNvSpPr/>
          <p:nvPr/>
        </p:nvSpPr>
        <p:spPr>
          <a:xfrm rot="20276296" flipV="1">
            <a:off x="4781873" y="1664417"/>
            <a:ext cx="708833" cy="156942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08831"/>
              <a:gd name="f7" fmla="val 1569422"/>
              <a:gd name="f8" fmla="val 616846"/>
              <a:gd name="f9" fmla="val 632923"/>
              <a:gd name="f10" fmla="+- 0 0 -90"/>
              <a:gd name="f11" fmla="*/ f3 1 708831"/>
              <a:gd name="f12" fmla="*/ f4 1 1569422"/>
              <a:gd name="f13" fmla="+- f7 0 f5"/>
              <a:gd name="f14" fmla="+- f6 0 f5"/>
              <a:gd name="f15" fmla="*/ f10 f0 1"/>
              <a:gd name="f16" fmla="*/ f14 1 708831"/>
              <a:gd name="f17" fmla="*/ f13 1 1569422"/>
              <a:gd name="f18" fmla="*/ 0 f14 1"/>
              <a:gd name="f19" fmla="*/ 0 f13 1"/>
              <a:gd name="f20" fmla="*/ 708831 f14 1"/>
              <a:gd name="f21" fmla="*/ 616846 f13 1"/>
              <a:gd name="f22" fmla="*/ 632923 f14 1"/>
              <a:gd name="f23" fmla="*/ 1569422 f13 1"/>
              <a:gd name="f24" fmla="*/ f15 1 f2"/>
              <a:gd name="f25" fmla="*/ f18 1 708831"/>
              <a:gd name="f26" fmla="*/ f19 1 1569422"/>
              <a:gd name="f27" fmla="*/ f20 1 708831"/>
              <a:gd name="f28" fmla="*/ f21 1 1569422"/>
              <a:gd name="f29" fmla="*/ f22 1 708831"/>
              <a:gd name="f30" fmla="*/ f23 1 1569422"/>
              <a:gd name="f31" fmla="*/ f5 1 f16"/>
              <a:gd name="f32" fmla="*/ f6 1 f16"/>
              <a:gd name="f33" fmla="*/ f5 1 f17"/>
              <a:gd name="f34" fmla="*/ f7 1 f17"/>
              <a:gd name="f35" fmla="+- f24 0 f1"/>
              <a:gd name="f36" fmla="*/ f25 1 f16"/>
              <a:gd name="f37" fmla="*/ f26 1 f17"/>
              <a:gd name="f38" fmla="*/ f27 1 f16"/>
              <a:gd name="f39" fmla="*/ f28 1 f17"/>
              <a:gd name="f40" fmla="*/ f29 1 f16"/>
              <a:gd name="f41" fmla="*/ f30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1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50" y="f51"/>
              </a:cxn>
              <a:cxn ang="f35">
                <a:pos x="f46" y="f47"/>
              </a:cxn>
            </a:cxnLst>
            <a:rect l="f42" t="f45" r="f43" b="f44"/>
            <a:pathLst>
              <a:path w="708831" h="1569422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5" y="f5"/>
                </a:lnTo>
                <a:close/>
              </a:path>
            </a:pathLst>
          </a:custGeom>
          <a:solidFill>
            <a:srgbClr val="00B050"/>
          </a:solidFill>
          <a:ln w="12701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9" name="Gelijkbenige driehoek 66">
            <a:extLst>
              <a:ext uri="{FF2B5EF4-FFF2-40B4-BE49-F238E27FC236}">
                <a16:creationId xmlns:a16="http://schemas.microsoft.com/office/drawing/2014/main" id="{81A62563-DED4-4DE6-8C4D-27EFE4BC1F9C}"/>
              </a:ext>
            </a:extLst>
          </p:cNvPr>
          <p:cNvSpPr/>
          <p:nvPr/>
        </p:nvSpPr>
        <p:spPr>
          <a:xfrm rot="1323704" flipH="1" flipV="1">
            <a:off x="1340427" y="1676728"/>
            <a:ext cx="708833" cy="156942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08831"/>
              <a:gd name="f7" fmla="val 1569422"/>
              <a:gd name="f8" fmla="val 616846"/>
              <a:gd name="f9" fmla="val 632923"/>
              <a:gd name="f10" fmla="+- 0 0 -90"/>
              <a:gd name="f11" fmla="*/ f3 1 708831"/>
              <a:gd name="f12" fmla="*/ f4 1 1569422"/>
              <a:gd name="f13" fmla="+- f7 0 f5"/>
              <a:gd name="f14" fmla="+- f6 0 f5"/>
              <a:gd name="f15" fmla="*/ f10 f0 1"/>
              <a:gd name="f16" fmla="*/ f14 1 708831"/>
              <a:gd name="f17" fmla="*/ f13 1 1569422"/>
              <a:gd name="f18" fmla="*/ 0 f14 1"/>
              <a:gd name="f19" fmla="*/ 0 f13 1"/>
              <a:gd name="f20" fmla="*/ 708831 f14 1"/>
              <a:gd name="f21" fmla="*/ 616846 f13 1"/>
              <a:gd name="f22" fmla="*/ 632923 f14 1"/>
              <a:gd name="f23" fmla="*/ 1569422 f13 1"/>
              <a:gd name="f24" fmla="*/ f15 1 f2"/>
              <a:gd name="f25" fmla="*/ f18 1 708831"/>
              <a:gd name="f26" fmla="*/ f19 1 1569422"/>
              <a:gd name="f27" fmla="*/ f20 1 708831"/>
              <a:gd name="f28" fmla="*/ f21 1 1569422"/>
              <a:gd name="f29" fmla="*/ f22 1 708831"/>
              <a:gd name="f30" fmla="*/ f23 1 1569422"/>
              <a:gd name="f31" fmla="*/ f5 1 f16"/>
              <a:gd name="f32" fmla="*/ f6 1 f16"/>
              <a:gd name="f33" fmla="*/ f5 1 f17"/>
              <a:gd name="f34" fmla="*/ f7 1 f17"/>
              <a:gd name="f35" fmla="+- f24 0 f1"/>
              <a:gd name="f36" fmla="*/ f25 1 f16"/>
              <a:gd name="f37" fmla="*/ f26 1 f17"/>
              <a:gd name="f38" fmla="*/ f27 1 f16"/>
              <a:gd name="f39" fmla="*/ f28 1 f17"/>
              <a:gd name="f40" fmla="*/ f29 1 f16"/>
              <a:gd name="f41" fmla="*/ f30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1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50" y="f51"/>
              </a:cxn>
              <a:cxn ang="f35">
                <a:pos x="f46" y="f47"/>
              </a:cxn>
            </a:cxnLst>
            <a:rect l="f42" t="f45" r="f43" b="f44"/>
            <a:pathLst>
              <a:path w="708831" h="1569422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5" y="f5"/>
                </a:lnTo>
                <a:close/>
              </a:path>
            </a:pathLst>
          </a:custGeom>
          <a:solidFill>
            <a:srgbClr val="00B050"/>
          </a:solidFill>
          <a:ln w="12701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0" name="Gelijkbenige driehoek 66">
            <a:extLst>
              <a:ext uri="{FF2B5EF4-FFF2-40B4-BE49-F238E27FC236}">
                <a16:creationId xmlns:a16="http://schemas.microsoft.com/office/drawing/2014/main" id="{51A60A9E-33F9-4A25-9A2D-7D0A79723A43}"/>
              </a:ext>
            </a:extLst>
          </p:cNvPr>
          <p:cNvSpPr/>
          <p:nvPr/>
        </p:nvSpPr>
        <p:spPr>
          <a:xfrm rot="1323704" flipH="1" flipV="1">
            <a:off x="4786060" y="3594198"/>
            <a:ext cx="708833" cy="156942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08831"/>
              <a:gd name="f7" fmla="val 1569422"/>
              <a:gd name="f8" fmla="val 616846"/>
              <a:gd name="f9" fmla="val 632923"/>
              <a:gd name="f10" fmla="+- 0 0 -90"/>
              <a:gd name="f11" fmla="*/ f3 1 708831"/>
              <a:gd name="f12" fmla="*/ f4 1 1569422"/>
              <a:gd name="f13" fmla="+- f7 0 f5"/>
              <a:gd name="f14" fmla="+- f6 0 f5"/>
              <a:gd name="f15" fmla="*/ f10 f0 1"/>
              <a:gd name="f16" fmla="*/ f14 1 708831"/>
              <a:gd name="f17" fmla="*/ f13 1 1569422"/>
              <a:gd name="f18" fmla="*/ 0 f14 1"/>
              <a:gd name="f19" fmla="*/ 0 f13 1"/>
              <a:gd name="f20" fmla="*/ 708831 f14 1"/>
              <a:gd name="f21" fmla="*/ 616846 f13 1"/>
              <a:gd name="f22" fmla="*/ 632923 f14 1"/>
              <a:gd name="f23" fmla="*/ 1569422 f13 1"/>
              <a:gd name="f24" fmla="*/ f15 1 f2"/>
              <a:gd name="f25" fmla="*/ f18 1 708831"/>
              <a:gd name="f26" fmla="*/ f19 1 1569422"/>
              <a:gd name="f27" fmla="*/ f20 1 708831"/>
              <a:gd name="f28" fmla="*/ f21 1 1569422"/>
              <a:gd name="f29" fmla="*/ f22 1 708831"/>
              <a:gd name="f30" fmla="*/ f23 1 1569422"/>
              <a:gd name="f31" fmla="*/ f5 1 f16"/>
              <a:gd name="f32" fmla="*/ f6 1 f16"/>
              <a:gd name="f33" fmla="*/ f5 1 f17"/>
              <a:gd name="f34" fmla="*/ f7 1 f17"/>
              <a:gd name="f35" fmla="+- f24 0 f1"/>
              <a:gd name="f36" fmla="*/ f25 1 f16"/>
              <a:gd name="f37" fmla="*/ f26 1 f17"/>
              <a:gd name="f38" fmla="*/ f27 1 f16"/>
              <a:gd name="f39" fmla="*/ f28 1 f17"/>
              <a:gd name="f40" fmla="*/ f29 1 f16"/>
              <a:gd name="f41" fmla="*/ f30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1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50" y="f51"/>
              </a:cxn>
              <a:cxn ang="f35">
                <a:pos x="f46" y="f47"/>
              </a:cxn>
            </a:cxnLst>
            <a:rect l="f42" t="f45" r="f43" b="f44"/>
            <a:pathLst>
              <a:path w="708831" h="1569422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5" y="f5"/>
                </a:lnTo>
                <a:close/>
              </a:path>
            </a:pathLst>
          </a:custGeom>
          <a:solidFill>
            <a:srgbClr val="00B050"/>
          </a:solidFill>
          <a:ln w="12701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1" name="Gelijkbenige driehoek 66">
            <a:extLst>
              <a:ext uri="{FF2B5EF4-FFF2-40B4-BE49-F238E27FC236}">
                <a16:creationId xmlns:a16="http://schemas.microsoft.com/office/drawing/2014/main" id="{ABE441E9-3EFF-4565-A217-67ABEC57D11B}"/>
              </a:ext>
            </a:extLst>
          </p:cNvPr>
          <p:cNvSpPr/>
          <p:nvPr/>
        </p:nvSpPr>
        <p:spPr>
          <a:xfrm rot="20276296" flipV="1">
            <a:off x="8223053" y="3592658"/>
            <a:ext cx="708833" cy="156942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08831"/>
              <a:gd name="f7" fmla="val 1569422"/>
              <a:gd name="f8" fmla="val 616846"/>
              <a:gd name="f9" fmla="val 632923"/>
              <a:gd name="f10" fmla="+- 0 0 -90"/>
              <a:gd name="f11" fmla="*/ f3 1 708831"/>
              <a:gd name="f12" fmla="*/ f4 1 1569422"/>
              <a:gd name="f13" fmla="+- f7 0 f5"/>
              <a:gd name="f14" fmla="+- f6 0 f5"/>
              <a:gd name="f15" fmla="*/ f10 f0 1"/>
              <a:gd name="f16" fmla="*/ f14 1 708831"/>
              <a:gd name="f17" fmla="*/ f13 1 1569422"/>
              <a:gd name="f18" fmla="*/ 0 f14 1"/>
              <a:gd name="f19" fmla="*/ 0 f13 1"/>
              <a:gd name="f20" fmla="*/ 708831 f14 1"/>
              <a:gd name="f21" fmla="*/ 616846 f13 1"/>
              <a:gd name="f22" fmla="*/ 632923 f14 1"/>
              <a:gd name="f23" fmla="*/ 1569422 f13 1"/>
              <a:gd name="f24" fmla="*/ f15 1 f2"/>
              <a:gd name="f25" fmla="*/ f18 1 708831"/>
              <a:gd name="f26" fmla="*/ f19 1 1569422"/>
              <a:gd name="f27" fmla="*/ f20 1 708831"/>
              <a:gd name="f28" fmla="*/ f21 1 1569422"/>
              <a:gd name="f29" fmla="*/ f22 1 708831"/>
              <a:gd name="f30" fmla="*/ f23 1 1569422"/>
              <a:gd name="f31" fmla="*/ f5 1 f16"/>
              <a:gd name="f32" fmla="*/ f6 1 f16"/>
              <a:gd name="f33" fmla="*/ f5 1 f17"/>
              <a:gd name="f34" fmla="*/ f7 1 f17"/>
              <a:gd name="f35" fmla="+- f24 0 f1"/>
              <a:gd name="f36" fmla="*/ f25 1 f16"/>
              <a:gd name="f37" fmla="*/ f26 1 f17"/>
              <a:gd name="f38" fmla="*/ f27 1 f16"/>
              <a:gd name="f39" fmla="*/ f28 1 f17"/>
              <a:gd name="f40" fmla="*/ f29 1 f16"/>
              <a:gd name="f41" fmla="*/ f30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1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50" y="f51"/>
              </a:cxn>
              <a:cxn ang="f35">
                <a:pos x="f46" y="f47"/>
              </a:cxn>
            </a:cxnLst>
            <a:rect l="f42" t="f45" r="f43" b="f44"/>
            <a:pathLst>
              <a:path w="708831" h="1569422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5" y="f5"/>
                </a:lnTo>
                <a:close/>
              </a:path>
            </a:pathLst>
          </a:custGeom>
          <a:solidFill>
            <a:srgbClr val="00B050"/>
          </a:solidFill>
          <a:ln w="12701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2" name="Picture 4" descr="Afbeeldingsresultaat voor drone symbol png">
            <a:extLst>
              <a:ext uri="{FF2B5EF4-FFF2-40B4-BE49-F238E27FC236}">
                <a16:creationId xmlns:a16="http://schemas.microsoft.com/office/drawing/2014/main" id="{1277ED19-1141-497B-923B-BF77E301966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622748">
            <a:off x="2167805" y="661578"/>
            <a:ext cx="474555" cy="47455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3" name="Picture 6" descr="Afbeeldingsresultaat voor drone symbol png">
            <a:extLst>
              <a:ext uri="{FF2B5EF4-FFF2-40B4-BE49-F238E27FC236}">
                <a16:creationId xmlns:a16="http://schemas.microsoft.com/office/drawing/2014/main" id="{EE5C5392-A8A8-461B-8269-76A175B46A9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551174">
            <a:off x="5582831" y="2583500"/>
            <a:ext cx="478075" cy="47807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4" name="Picture 6" descr="Afbeeldingsresultaat voor drone symbol png">
            <a:extLst>
              <a:ext uri="{FF2B5EF4-FFF2-40B4-BE49-F238E27FC236}">
                <a16:creationId xmlns:a16="http://schemas.microsoft.com/office/drawing/2014/main" id="{58CCDD58-3FA6-4CE6-BBD8-14E04EDDAA2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551174">
            <a:off x="4212256" y="3792977"/>
            <a:ext cx="478075" cy="47807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5" name="Picture 6" descr="Afbeeldingsresultaat voor drone symbol png">
            <a:extLst>
              <a:ext uri="{FF2B5EF4-FFF2-40B4-BE49-F238E27FC236}">
                <a16:creationId xmlns:a16="http://schemas.microsoft.com/office/drawing/2014/main" id="{C5B8D1EF-3DCB-4264-9B04-C5266E48190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551174">
            <a:off x="7653481" y="5728698"/>
            <a:ext cx="478075" cy="47807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6" name="Picture 8" descr="Afbeeldingsresultaat voor windmill symbol png">
            <a:extLst>
              <a:ext uri="{FF2B5EF4-FFF2-40B4-BE49-F238E27FC236}">
                <a16:creationId xmlns:a16="http://schemas.microsoft.com/office/drawing/2014/main" id="{458FB26E-96DF-4B3F-A1C1-63A629D8FF6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2106239">
            <a:off x="7636855" y="2568113"/>
            <a:ext cx="542595" cy="54259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7" name="Picture 8" descr="Afbeeldingsresultaat voor windmill symbol png">
            <a:extLst>
              <a:ext uri="{FF2B5EF4-FFF2-40B4-BE49-F238E27FC236}">
                <a16:creationId xmlns:a16="http://schemas.microsoft.com/office/drawing/2014/main" id="{FF8570F6-D81A-4DC8-AD61-FE2BB2DB04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2106239">
            <a:off x="4194752" y="627573"/>
            <a:ext cx="542595" cy="54259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8" name="Picture 8" descr="Afbeeldingsresultaat voor windmill symbol png">
            <a:extLst>
              <a:ext uri="{FF2B5EF4-FFF2-40B4-BE49-F238E27FC236}">
                <a16:creationId xmlns:a16="http://schemas.microsoft.com/office/drawing/2014/main" id="{BABF4E53-495D-485F-98AC-6569E66310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12794297">
            <a:off x="2105784" y="3760698"/>
            <a:ext cx="542595" cy="54259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9" name="Picture 8" descr="Afbeeldingsresultaat voor windmill symbol png">
            <a:extLst>
              <a:ext uri="{FF2B5EF4-FFF2-40B4-BE49-F238E27FC236}">
                <a16:creationId xmlns:a16="http://schemas.microsoft.com/office/drawing/2014/main" id="{F95C8BA4-0840-441C-9B4C-EDB1F47DF9D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12794297">
            <a:off x="5536238" y="5718821"/>
            <a:ext cx="542595" cy="54259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0" name="Picture 8" descr="Afbeeldingsresultaat voor windmill symbol png">
            <a:extLst>
              <a:ext uri="{FF2B5EF4-FFF2-40B4-BE49-F238E27FC236}">
                <a16:creationId xmlns:a16="http://schemas.microsoft.com/office/drawing/2014/main" id="{4F3F7430-D18E-493C-9054-71417C6C4E1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16200004">
            <a:off x="4792443" y="4208654"/>
            <a:ext cx="375809" cy="37580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1" name="Picture 8" descr="Afbeeldingsresultaat voor windmill symbol png">
            <a:extLst>
              <a:ext uri="{FF2B5EF4-FFF2-40B4-BE49-F238E27FC236}">
                <a16:creationId xmlns:a16="http://schemas.microsoft.com/office/drawing/2014/main" id="{5830781D-D68F-4450-ACF1-0E2D33BA5C5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16200004">
            <a:off x="1339029" y="2273527"/>
            <a:ext cx="375809" cy="37580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2" name="Picture 8" descr="Afbeeldingsresultaat voor windmill symbol png">
            <a:extLst>
              <a:ext uri="{FF2B5EF4-FFF2-40B4-BE49-F238E27FC236}">
                <a16:creationId xmlns:a16="http://schemas.microsoft.com/office/drawing/2014/main" id="{5B5AA2A0-50F5-44CB-88FA-4F0C4C92D2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5400013">
            <a:off x="5109996" y="2291120"/>
            <a:ext cx="375809" cy="37580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3" name="Picture 8" descr="Afbeeldingsresultaat voor windmill symbol png">
            <a:extLst>
              <a:ext uri="{FF2B5EF4-FFF2-40B4-BE49-F238E27FC236}">
                <a16:creationId xmlns:a16="http://schemas.microsoft.com/office/drawing/2014/main" id="{91D29BF4-1ADE-4BE5-A191-BD7CC217C6E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5400013">
            <a:off x="8572326" y="4219718"/>
            <a:ext cx="375809" cy="37580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4" name="Gelijkbenige driehoek 70">
            <a:extLst>
              <a:ext uri="{FF2B5EF4-FFF2-40B4-BE49-F238E27FC236}">
                <a16:creationId xmlns:a16="http://schemas.microsoft.com/office/drawing/2014/main" id="{DA64DDC7-1596-4720-912F-8BC3506C3CD2}"/>
              </a:ext>
            </a:extLst>
          </p:cNvPr>
          <p:cNvSpPr/>
          <p:nvPr/>
        </p:nvSpPr>
        <p:spPr>
          <a:xfrm>
            <a:off x="9900556" y="5558180"/>
            <a:ext cx="321320" cy="276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+- 0 0 -90"/>
              <a:gd name="f12" fmla="abs f3"/>
              <a:gd name="f13" fmla="abs f4"/>
              <a:gd name="f14" fmla="abs f5"/>
              <a:gd name="f15" fmla="*/ f8 f0 1"/>
              <a:gd name="f16" fmla="*/ f9 f0 1"/>
              <a:gd name="f17" fmla="*/ f10 f0 1"/>
              <a:gd name="f18" fmla="*/ f11 f0 1"/>
              <a:gd name="f19" fmla="?: f12 f3 1"/>
              <a:gd name="f20" fmla="?: f13 f4 1"/>
              <a:gd name="f21" fmla="?: f14 f5 1"/>
              <a:gd name="f22" fmla="*/ f15 1 f2"/>
              <a:gd name="f23" fmla="*/ f16 1 f2"/>
              <a:gd name="f24" fmla="*/ f17 1 f2"/>
              <a:gd name="f25" fmla="*/ f18 1 f2"/>
              <a:gd name="f26" fmla="*/ f19 1 21600"/>
              <a:gd name="f27" fmla="*/ f20 1 21600"/>
              <a:gd name="f28" fmla="*/ 21600 f19 1"/>
              <a:gd name="f29" fmla="*/ 21600 f20 1"/>
              <a:gd name="f30" fmla="+- f22 0 f1"/>
              <a:gd name="f31" fmla="+- f23 0 f1"/>
              <a:gd name="f32" fmla="+- f24 0 f1"/>
              <a:gd name="f33" fmla="+- f25 0 f1"/>
              <a:gd name="f34" fmla="min f27 f26"/>
              <a:gd name="f35" fmla="*/ f28 1 f21"/>
              <a:gd name="f36" fmla="*/ f29 1 f21"/>
              <a:gd name="f37" fmla="val f35"/>
              <a:gd name="f38" fmla="val f36"/>
              <a:gd name="f39" fmla="*/ f6 f34 1"/>
              <a:gd name="f40" fmla="+- f38 0 f6"/>
              <a:gd name="f41" fmla="+- f37 0 f6"/>
              <a:gd name="f42" fmla="*/ f38 f34 1"/>
              <a:gd name="f43" fmla="*/ f37 f34 1"/>
              <a:gd name="f44" fmla="*/ f40 1 2"/>
              <a:gd name="f45" fmla="*/ f41 1 2"/>
              <a:gd name="f46" fmla="*/ f41 f7 1"/>
              <a:gd name="f47" fmla="+- f6 f44 0"/>
              <a:gd name="f48" fmla="*/ f46 1 200000"/>
              <a:gd name="f49" fmla="*/ f46 1 100000"/>
              <a:gd name="f50" fmla="+- f48 f45 0"/>
              <a:gd name="f51" fmla="*/ f48 f34 1"/>
              <a:gd name="f52" fmla="*/ f47 f34 1"/>
              <a:gd name="f53" fmla="*/ f49 f34 1"/>
              <a:gd name="f54" fmla="*/ f50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3" y="f39"/>
              </a:cxn>
              <a:cxn ang="f31">
                <a:pos x="f51" y="f52"/>
              </a:cxn>
              <a:cxn ang="f32">
                <a:pos x="f39" y="f42"/>
              </a:cxn>
              <a:cxn ang="f32">
                <a:pos x="f53" y="f42"/>
              </a:cxn>
              <a:cxn ang="f32">
                <a:pos x="f43" y="f42"/>
              </a:cxn>
              <a:cxn ang="f33">
                <a:pos x="f54" y="f52"/>
              </a:cxn>
            </a:cxnLst>
            <a:rect l="f51" t="f52" r="f54" b="f42"/>
            <a:pathLst>
              <a:path>
                <a:moveTo>
                  <a:pt x="f39" y="f42"/>
                </a:moveTo>
                <a:lnTo>
                  <a:pt x="f53" y="f39"/>
                </a:lnTo>
                <a:lnTo>
                  <a:pt x="f43" y="f42"/>
                </a:lnTo>
                <a:close/>
              </a:path>
            </a:pathLst>
          </a:custGeom>
          <a:solidFill>
            <a:srgbClr val="00B050"/>
          </a:solidFill>
          <a:ln w="12701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5" name="Gelijkbenige driehoek 71">
            <a:extLst>
              <a:ext uri="{FF2B5EF4-FFF2-40B4-BE49-F238E27FC236}">
                <a16:creationId xmlns:a16="http://schemas.microsoft.com/office/drawing/2014/main" id="{A6369F69-4567-4D2F-966E-1544EEF3352F}"/>
              </a:ext>
            </a:extLst>
          </p:cNvPr>
          <p:cNvSpPr/>
          <p:nvPr/>
        </p:nvSpPr>
        <p:spPr>
          <a:xfrm>
            <a:off x="9886876" y="5941286"/>
            <a:ext cx="348669" cy="30058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+- 0 0 -90"/>
              <a:gd name="f12" fmla="abs f3"/>
              <a:gd name="f13" fmla="abs f4"/>
              <a:gd name="f14" fmla="abs f5"/>
              <a:gd name="f15" fmla="*/ f8 f0 1"/>
              <a:gd name="f16" fmla="*/ f9 f0 1"/>
              <a:gd name="f17" fmla="*/ f10 f0 1"/>
              <a:gd name="f18" fmla="*/ f11 f0 1"/>
              <a:gd name="f19" fmla="?: f12 f3 1"/>
              <a:gd name="f20" fmla="?: f13 f4 1"/>
              <a:gd name="f21" fmla="?: f14 f5 1"/>
              <a:gd name="f22" fmla="*/ f15 1 f2"/>
              <a:gd name="f23" fmla="*/ f16 1 f2"/>
              <a:gd name="f24" fmla="*/ f17 1 f2"/>
              <a:gd name="f25" fmla="*/ f18 1 f2"/>
              <a:gd name="f26" fmla="*/ f19 1 21600"/>
              <a:gd name="f27" fmla="*/ f20 1 21600"/>
              <a:gd name="f28" fmla="*/ 21600 f19 1"/>
              <a:gd name="f29" fmla="*/ 21600 f20 1"/>
              <a:gd name="f30" fmla="+- f22 0 f1"/>
              <a:gd name="f31" fmla="+- f23 0 f1"/>
              <a:gd name="f32" fmla="+- f24 0 f1"/>
              <a:gd name="f33" fmla="+- f25 0 f1"/>
              <a:gd name="f34" fmla="min f27 f26"/>
              <a:gd name="f35" fmla="*/ f28 1 f21"/>
              <a:gd name="f36" fmla="*/ f29 1 f21"/>
              <a:gd name="f37" fmla="val f35"/>
              <a:gd name="f38" fmla="val f36"/>
              <a:gd name="f39" fmla="*/ f6 f34 1"/>
              <a:gd name="f40" fmla="+- f38 0 f6"/>
              <a:gd name="f41" fmla="+- f37 0 f6"/>
              <a:gd name="f42" fmla="*/ f38 f34 1"/>
              <a:gd name="f43" fmla="*/ f37 f34 1"/>
              <a:gd name="f44" fmla="*/ f40 1 2"/>
              <a:gd name="f45" fmla="*/ f41 1 2"/>
              <a:gd name="f46" fmla="*/ f41 f7 1"/>
              <a:gd name="f47" fmla="+- f6 f44 0"/>
              <a:gd name="f48" fmla="*/ f46 1 200000"/>
              <a:gd name="f49" fmla="*/ f46 1 100000"/>
              <a:gd name="f50" fmla="+- f48 f45 0"/>
              <a:gd name="f51" fmla="*/ f48 f34 1"/>
              <a:gd name="f52" fmla="*/ f47 f34 1"/>
              <a:gd name="f53" fmla="*/ f49 f34 1"/>
              <a:gd name="f54" fmla="*/ f50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3" y="f39"/>
              </a:cxn>
              <a:cxn ang="f31">
                <a:pos x="f51" y="f52"/>
              </a:cxn>
              <a:cxn ang="f32">
                <a:pos x="f39" y="f42"/>
              </a:cxn>
              <a:cxn ang="f32">
                <a:pos x="f53" y="f42"/>
              </a:cxn>
              <a:cxn ang="f32">
                <a:pos x="f43" y="f42"/>
              </a:cxn>
              <a:cxn ang="f33">
                <a:pos x="f54" y="f52"/>
              </a:cxn>
            </a:cxnLst>
            <a:rect l="f51" t="f52" r="f54" b="f42"/>
            <a:pathLst>
              <a:path>
                <a:moveTo>
                  <a:pt x="f39" y="f42"/>
                </a:moveTo>
                <a:lnTo>
                  <a:pt x="f53" y="f39"/>
                </a:lnTo>
                <a:lnTo>
                  <a:pt x="f43" y="f42"/>
                </a:lnTo>
                <a:close/>
              </a:path>
            </a:pathLst>
          </a:custGeom>
          <a:solidFill>
            <a:srgbClr val="92D050"/>
          </a:solidFill>
          <a:ln w="12701" cap="flat">
            <a:solidFill>
              <a:srgbClr val="92D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46" name="Picture 6" descr="Afbeeldingsresultaat voor drone symbol png">
            <a:extLst>
              <a:ext uri="{FF2B5EF4-FFF2-40B4-BE49-F238E27FC236}">
                <a16:creationId xmlns:a16="http://schemas.microsoft.com/office/drawing/2014/main" id="{EEB88042-5E41-412A-A414-5D7FFFDF895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5400013" flipH="1">
            <a:off x="9968414" y="6045967"/>
            <a:ext cx="195891" cy="19589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7" name="Picture 8" descr="Afbeeldingsresultaat voor windmill symbol png">
            <a:extLst>
              <a:ext uri="{FF2B5EF4-FFF2-40B4-BE49-F238E27FC236}">
                <a16:creationId xmlns:a16="http://schemas.microsoft.com/office/drawing/2014/main" id="{70731FB7-248A-4675-9CB1-AAC969F8F43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952704" y="5599749"/>
            <a:ext cx="230803" cy="2308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8" name="Tekstvak 72">
            <a:extLst>
              <a:ext uri="{FF2B5EF4-FFF2-40B4-BE49-F238E27FC236}">
                <a16:creationId xmlns:a16="http://schemas.microsoft.com/office/drawing/2014/main" id="{14FDFE45-A0A9-4387-A8EA-B9C2CC424B02}"/>
              </a:ext>
            </a:extLst>
          </p:cNvPr>
          <p:cNvSpPr txBox="1"/>
          <p:nvPr/>
        </p:nvSpPr>
        <p:spPr>
          <a:xfrm>
            <a:off x="10428466" y="5614516"/>
            <a:ext cx="1614007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Windmolens</a:t>
            </a:r>
          </a:p>
        </p:txBody>
      </p:sp>
      <p:sp>
        <p:nvSpPr>
          <p:cNvPr id="49" name="Tekstvak 75">
            <a:extLst>
              <a:ext uri="{FF2B5EF4-FFF2-40B4-BE49-F238E27FC236}">
                <a16:creationId xmlns:a16="http://schemas.microsoft.com/office/drawing/2014/main" id="{3F239496-69D1-434D-A388-6570A8DF407E}"/>
              </a:ext>
            </a:extLst>
          </p:cNvPr>
          <p:cNvSpPr txBox="1"/>
          <p:nvPr/>
        </p:nvSpPr>
        <p:spPr>
          <a:xfrm>
            <a:off x="10419551" y="5964868"/>
            <a:ext cx="1200150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Dronebasis</a:t>
            </a:r>
          </a:p>
        </p:txBody>
      </p:sp>
      <p:sp>
        <p:nvSpPr>
          <p:cNvPr id="50" name="Trapezium 86">
            <a:extLst>
              <a:ext uri="{FF2B5EF4-FFF2-40B4-BE49-F238E27FC236}">
                <a16:creationId xmlns:a16="http://schemas.microsoft.com/office/drawing/2014/main" id="{1827DE20-0DF1-4B8D-9EF2-0A16CC67C4BE}"/>
              </a:ext>
            </a:extLst>
          </p:cNvPr>
          <p:cNvSpPr/>
          <p:nvPr/>
        </p:nvSpPr>
        <p:spPr>
          <a:xfrm>
            <a:off x="1284649" y="4445346"/>
            <a:ext cx="4247433" cy="184128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288161"/>
              <a:gd name="f7" fmla="val 1839423"/>
              <a:gd name="f8" fmla="val 969097"/>
              <a:gd name="f9" fmla="val 3360833"/>
              <a:gd name="f10" fmla="val 1838952"/>
              <a:gd name="f11" fmla="+- 0 0 -90"/>
              <a:gd name="f12" fmla="*/ f3 1 4288161"/>
              <a:gd name="f13" fmla="*/ f4 1 1839423"/>
              <a:gd name="f14" fmla="+- f7 0 f5"/>
              <a:gd name="f15" fmla="+- f6 0 f5"/>
              <a:gd name="f16" fmla="*/ f11 f0 1"/>
              <a:gd name="f17" fmla="*/ f15 1 4288161"/>
              <a:gd name="f18" fmla="*/ f14 1 1839423"/>
              <a:gd name="f19" fmla="*/ 0 f15 1"/>
              <a:gd name="f20" fmla="*/ 1839423 f14 1"/>
              <a:gd name="f21" fmla="*/ 969097 f15 1"/>
              <a:gd name="f22" fmla="*/ 0 f14 1"/>
              <a:gd name="f23" fmla="*/ 3360833 f15 1"/>
              <a:gd name="f24" fmla="*/ 4288161 f15 1"/>
              <a:gd name="f25" fmla="*/ 1838952 f14 1"/>
              <a:gd name="f26" fmla="*/ f16 1 f2"/>
              <a:gd name="f27" fmla="*/ f19 1 4288161"/>
              <a:gd name="f28" fmla="*/ f20 1 1839423"/>
              <a:gd name="f29" fmla="*/ f21 1 4288161"/>
              <a:gd name="f30" fmla="*/ f22 1 1839423"/>
              <a:gd name="f31" fmla="*/ f23 1 4288161"/>
              <a:gd name="f32" fmla="*/ f24 1 4288161"/>
              <a:gd name="f33" fmla="*/ f25 1 1839423"/>
              <a:gd name="f34" fmla="*/ f5 1 f17"/>
              <a:gd name="f35" fmla="*/ f6 1 f17"/>
              <a:gd name="f36" fmla="*/ f5 1 f18"/>
              <a:gd name="f37" fmla="*/ f7 1 f18"/>
              <a:gd name="f38" fmla="+- f26 0 f1"/>
              <a:gd name="f39" fmla="*/ f27 1 f17"/>
              <a:gd name="f40" fmla="*/ f28 1 f18"/>
              <a:gd name="f41" fmla="*/ f29 1 f17"/>
              <a:gd name="f42" fmla="*/ f30 1 f18"/>
              <a:gd name="f43" fmla="*/ f31 1 f17"/>
              <a:gd name="f44" fmla="*/ f32 1 f17"/>
              <a:gd name="f45" fmla="*/ f33 1 f18"/>
              <a:gd name="f46" fmla="*/ f34 f12 1"/>
              <a:gd name="f47" fmla="*/ f35 f12 1"/>
              <a:gd name="f48" fmla="*/ f37 f13 1"/>
              <a:gd name="f49" fmla="*/ f36 f13 1"/>
              <a:gd name="f50" fmla="*/ f39 f12 1"/>
              <a:gd name="f51" fmla="*/ f40 f13 1"/>
              <a:gd name="f52" fmla="*/ f41 f12 1"/>
              <a:gd name="f53" fmla="*/ f42 f13 1"/>
              <a:gd name="f54" fmla="*/ f43 f12 1"/>
              <a:gd name="f55" fmla="*/ f44 f12 1"/>
              <a:gd name="f56" fmla="*/ f45 f1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50" y="f51"/>
              </a:cxn>
              <a:cxn ang="f38">
                <a:pos x="f52" y="f53"/>
              </a:cxn>
              <a:cxn ang="f38">
                <a:pos x="f54" y="f53"/>
              </a:cxn>
              <a:cxn ang="f38">
                <a:pos x="f55" y="f56"/>
              </a:cxn>
              <a:cxn ang="f38">
                <a:pos x="f50" y="f51"/>
              </a:cxn>
            </a:cxnLst>
            <a:rect l="f46" t="f49" r="f47" b="f48"/>
            <a:pathLst>
              <a:path w="4288161" h="1839423">
                <a:moveTo>
                  <a:pt x="f5" y="f7"/>
                </a:moveTo>
                <a:lnTo>
                  <a:pt x="f8" y="f5"/>
                </a:lnTo>
                <a:lnTo>
                  <a:pt x="f9" y="f5"/>
                </a:lnTo>
                <a:lnTo>
                  <a:pt x="f6" y="f10"/>
                </a:lnTo>
                <a:lnTo>
                  <a:pt x="f5" y="f7"/>
                </a:lnTo>
                <a:close/>
              </a:path>
            </a:pathLst>
          </a:custGeom>
          <a:solidFill>
            <a:srgbClr val="C00000"/>
          </a:solidFill>
          <a:ln w="12701" cap="flat">
            <a:solidFill>
              <a:srgbClr val="C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1" name="Gelijkbenige driehoek 55">
            <a:extLst>
              <a:ext uri="{FF2B5EF4-FFF2-40B4-BE49-F238E27FC236}">
                <a16:creationId xmlns:a16="http://schemas.microsoft.com/office/drawing/2014/main" id="{4C4EE165-1873-43D5-A52C-434538444FE9}"/>
              </a:ext>
            </a:extLst>
          </p:cNvPr>
          <p:cNvSpPr/>
          <p:nvPr/>
        </p:nvSpPr>
        <p:spPr>
          <a:xfrm flipH="1">
            <a:off x="3445934" y="4452076"/>
            <a:ext cx="1623791" cy="89019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615717"/>
              <a:gd name="f7" fmla="val 845820"/>
              <a:gd name="f8" fmla="val 446298"/>
              <a:gd name="f9" fmla="val 4787"/>
              <a:gd name="f10" fmla="+- 0 0 -90"/>
              <a:gd name="f11" fmla="*/ f3 1 1615717"/>
              <a:gd name="f12" fmla="*/ f4 1 845820"/>
              <a:gd name="f13" fmla="+- f7 0 f5"/>
              <a:gd name="f14" fmla="+- f6 0 f5"/>
              <a:gd name="f15" fmla="*/ f10 f0 1"/>
              <a:gd name="f16" fmla="*/ f14 1 1615717"/>
              <a:gd name="f17" fmla="*/ f13 1 845820"/>
              <a:gd name="f18" fmla="*/ 845820 f13 1"/>
              <a:gd name="f19" fmla="*/ 0 f13 1"/>
              <a:gd name="f20" fmla="*/ 4787 f13 1"/>
              <a:gd name="f21" fmla="*/ 0 f14 1"/>
              <a:gd name="f22" fmla="*/ 446298 f14 1"/>
              <a:gd name="f23" fmla="*/ 1615717 f14 1"/>
              <a:gd name="f24" fmla="*/ f15 1 f2"/>
              <a:gd name="f25" fmla="*/ f18 1 845820"/>
              <a:gd name="f26" fmla="*/ f19 1 845820"/>
              <a:gd name="f27" fmla="*/ f20 1 845820"/>
              <a:gd name="f28" fmla="*/ f21 1 1615717"/>
              <a:gd name="f29" fmla="*/ f22 1 1615717"/>
              <a:gd name="f30" fmla="*/ f23 1 1615717"/>
              <a:gd name="f31" fmla="*/ f5 1 f16"/>
              <a:gd name="f32" fmla="*/ f6 1 f16"/>
              <a:gd name="f33" fmla="*/ f5 1 f17"/>
              <a:gd name="f34" fmla="*/ f7 1 f17"/>
              <a:gd name="f35" fmla="+- f24 0 f1"/>
              <a:gd name="f36" fmla="*/ f28 1 f16"/>
              <a:gd name="f37" fmla="*/ f25 1 f17"/>
              <a:gd name="f38" fmla="*/ f29 1 f16"/>
              <a:gd name="f39" fmla="*/ f26 1 f17"/>
              <a:gd name="f40" fmla="*/ f30 1 f16"/>
              <a:gd name="f41" fmla="*/ f27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1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50" y="f51"/>
              </a:cxn>
              <a:cxn ang="f35">
                <a:pos x="f46" y="f47"/>
              </a:cxn>
            </a:cxnLst>
            <a:rect l="f42" t="f45" r="f43" b="f44"/>
            <a:pathLst>
              <a:path w="1615717" h="845820">
                <a:moveTo>
                  <a:pt x="f5" y="f7"/>
                </a:moveTo>
                <a:lnTo>
                  <a:pt x="f8" y="f5"/>
                </a:lnTo>
                <a:lnTo>
                  <a:pt x="f6" y="f9"/>
                </a:lnTo>
                <a:lnTo>
                  <a:pt x="f5" y="f7"/>
                </a:lnTo>
                <a:close/>
              </a:path>
            </a:pathLst>
          </a:custGeom>
          <a:solidFill>
            <a:srgbClr val="00B050"/>
          </a:solidFill>
          <a:ln w="12701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2" name="Gelijkbenige driehoek 55">
            <a:extLst>
              <a:ext uri="{FF2B5EF4-FFF2-40B4-BE49-F238E27FC236}">
                <a16:creationId xmlns:a16="http://schemas.microsoft.com/office/drawing/2014/main" id="{C34D228E-FA74-4770-8DA7-50CC4EDC27C4}"/>
              </a:ext>
            </a:extLst>
          </p:cNvPr>
          <p:cNvSpPr/>
          <p:nvPr/>
        </p:nvSpPr>
        <p:spPr>
          <a:xfrm>
            <a:off x="1749329" y="4448455"/>
            <a:ext cx="1612370" cy="8852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615717"/>
              <a:gd name="f7" fmla="val 845820"/>
              <a:gd name="f8" fmla="val 446298"/>
              <a:gd name="f9" fmla="val 4787"/>
              <a:gd name="f10" fmla="+- 0 0 -90"/>
              <a:gd name="f11" fmla="*/ f3 1 1615717"/>
              <a:gd name="f12" fmla="*/ f4 1 845820"/>
              <a:gd name="f13" fmla="+- f7 0 f5"/>
              <a:gd name="f14" fmla="+- f6 0 f5"/>
              <a:gd name="f15" fmla="*/ f10 f0 1"/>
              <a:gd name="f16" fmla="*/ f14 1 1615717"/>
              <a:gd name="f17" fmla="*/ f13 1 845820"/>
              <a:gd name="f18" fmla="*/ 845820 f13 1"/>
              <a:gd name="f19" fmla="*/ 0 f13 1"/>
              <a:gd name="f20" fmla="*/ 4787 f13 1"/>
              <a:gd name="f21" fmla="*/ 0 f14 1"/>
              <a:gd name="f22" fmla="*/ 446298 f14 1"/>
              <a:gd name="f23" fmla="*/ 1615717 f14 1"/>
              <a:gd name="f24" fmla="*/ f15 1 f2"/>
              <a:gd name="f25" fmla="*/ f18 1 845820"/>
              <a:gd name="f26" fmla="*/ f19 1 845820"/>
              <a:gd name="f27" fmla="*/ f20 1 845820"/>
              <a:gd name="f28" fmla="*/ f21 1 1615717"/>
              <a:gd name="f29" fmla="*/ f22 1 1615717"/>
              <a:gd name="f30" fmla="*/ f23 1 1615717"/>
              <a:gd name="f31" fmla="*/ f5 1 f16"/>
              <a:gd name="f32" fmla="*/ f6 1 f16"/>
              <a:gd name="f33" fmla="*/ f5 1 f17"/>
              <a:gd name="f34" fmla="*/ f7 1 f17"/>
              <a:gd name="f35" fmla="+- f24 0 f1"/>
              <a:gd name="f36" fmla="*/ f28 1 f16"/>
              <a:gd name="f37" fmla="*/ f25 1 f17"/>
              <a:gd name="f38" fmla="*/ f29 1 f16"/>
              <a:gd name="f39" fmla="*/ f26 1 f17"/>
              <a:gd name="f40" fmla="*/ f30 1 f16"/>
              <a:gd name="f41" fmla="*/ f27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1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50" y="f51"/>
              </a:cxn>
              <a:cxn ang="f35">
                <a:pos x="f46" y="f47"/>
              </a:cxn>
            </a:cxnLst>
            <a:rect l="f42" t="f45" r="f43" b="f44"/>
            <a:pathLst>
              <a:path w="1615717" h="845820">
                <a:moveTo>
                  <a:pt x="f5" y="f7"/>
                </a:moveTo>
                <a:lnTo>
                  <a:pt x="f8" y="f5"/>
                </a:lnTo>
                <a:lnTo>
                  <a:pt x="f6" y="f9"/>
                </a:lnTo>
                <a:lnTo>
                  <a:pt x="f5" y="f7"/>
                </a:lnTo>
                <a:close/>
              </a:path>
            </a:pathLst>
          </a:custGeom>
          <a:solidFill>
            <a:srgbClr val="92D050"/>
          </a:solidFill>
          <a:ln w="12701" cap="flat">
            <a:solidFill>
              <a:srgbClr val="92D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53" name="Picture 8" descr="Afbeeldingsresultaat voor windmill symbol png">
            <a:extLst>
              <a:ext uri="{FF2B5EF4-FFF2-40B4-BE49-F238E27FC236}">
                <a16:creationId xmlns:a16="http://schemas.microsoft.com/office/drawing/2014/main" id="{A9D50D34-B691-4E66-BE67-B8D6881453B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2106239">
            <a:off x="4217575" y="4466892"/>
            <a:ext cx="542595" cy="54259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4" name="Picture 6" descr="Afbeeldingsresultaat voor drone symbol png">
            <a:extLst>
              <a:ext uri="{FF2B5EF4-FFF2-40B4-BE49-F238E27FC236}">
                <a16:creationId xmlns:a16="http://schemas.microsoft.com/office/drawing/2014/main" id="{EBBFDFCB-DA12-494F-8619-E297F5B9F2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551174">
            <a:off x="2138049" y="4469998"/>
            <a:ext cx="478075" cy="478075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55" name="Rechte verbindingslijn 54">
            <a:extLst>
              <a:ext uri="{FF2B5EF4-FFF2-40B4-BE49-F238E27FC236}">
                <a16:creationId xmlns:a16="http://schemas.microsoft.com/office/drawing/2014/main" id="{E8B0B6CA-6723-405D-BF3A-8A430FBCAA6B}"/>
              </a:ext>
            </a:extLst>
          </p:cNvPr>
          <p:cNvCxnSpPr>
            <a:stCxn id="50" idx="0"/>
            <a:endCxn id="50" idx="2"/>
          </p:cNvCxnSpPr>
          <p:nvPr/>
        </p:nvCxnSpPr>
        <p:spPr>
          <a:xfrm>
            <a:off x="3408366" y="4445346"/>
            <a:ext cx="0" cy="1841281"/>
          </a:xfrm>
          <a:prstGeom prst="straightConnector1">
            <a:avLst/>
          </a:prstGeom>
          <a:noFill/>
          <a:ln w="76196" cap="flat">
            <a:solidFill>
              <a:srgbClr val="FF0000"/>
            </a:solidFill>
            <a:prstDash val="solid"/>
            <a:miter/>
          </a:ln>
        </p:spPr>
      </p:cxnSp>
      <p:cxnSp>
        <p:nvCxnSpPr>
          <p:cNvPr id="56" name="Rechte verbindingslijn 57">
            <a:extLst>
              <a:ext uri="{FF2B5EF4-FFF2-40B4-BE49-F238E27FC236}">
                <a16:creationId xmlns:a16="http://schemas.microsoft.com/office/drawing/2014/main" id="{CAC24E72-EDE3-4C38-A026-A30EA0E9C12E}"/>
              </a:ext>
            </a:extLst>
          </p:cNvPr>
          <p:cNvCxnSpPr>
            <a:stCxn id="51" idx="4"/>
            <a:endCxn id="50" idx="2"/>
          </p:cNvCxnSpPr>
          <p:nvPr/>
        </p:nvCxnSpPr>
        <p:spPr>
          <a:xfrm flipH="1">
            <a:off x="3408366" y="5342271"/>
            <a:ext cx="1661359" cy="944356"/>
          </a:xfrm>
          <a:prstGeom prst="straightConnector1">
            <a:avLst/>
          </a:prstGeom>
          <a:noFill/>
          <a:ln w="76196" cap="flat">
            <a:solidFill>
              <a:srgbClr val="FF0000"/>
            </a:solidFill>
            <a:prstDash val="solid"/>
            <a:miter/>
          </a:ln>
        </p:spPr>
      </p:cxnSp>
      <p:cxnSp>
        <p:nvCxnSpPr>
          <p:cNvPr id="57" name="Rechte verbindingslijn 59">
            <a:extLst>
              <a:ext uri="{FF2B5EF4-FFF2-40B4-BE49-F238E27FC236}">
                <a16:creationId xmlns:a16="http://schemas.microsoft.com/office/drawing/2014/main" id="{539C2D62-D4DA-480F-B6E0-3F12A246CCA2}"/>
              </a:ext>
            </a:extLst>
          </p:cNvPr>
          <p:cNvCxnSpPr>
            <a:stCxn id="52" idx="4"/>
            <a:endCxn id="50" idx="2"/>
          </p:cNvCxnSpPr>
          <p:nvPr/>
        </p:nvCxnSpPr>
        <p:spPr>
          <a:xfrm>
            <a:off x="1749329" y="5333658"/>
            <a:ext cx="1659037" cy="952969"/>
          </a:xfrm>
          <a:prstGeom prst="straightConnector1">
            <a:avLst/>
          </a:prstGeom>
          <a:noFill/>
          <a:ln w="76196" cap="flat">
            <a:solidFill>
              <a:srgbClr val="FF0000"/>
            </a:solidFill>
            <a:prstDash val="solid"/>
            <a:miter/>
          </a:ln>
        </p:spPr>
      </p:cxnSp>
      <p:sp>
        <p:nvSpPr>
          <p:cNvPr id="58" name="Trapezium 60">
            <a:extLst>
              <a:ext uri="{FF2B5EF4-FFF2-40B4-BE49-F238E27FC236}">
                <a16:creationId xmlns:a16="http://schemas.microsoft.com/office/drawing/2014/main" id="{35E4C060-9A58-454F-834F-936698119F10}"/>
              </a:ext>
            </a:extLst>
          </p:cNvPr>
          <p:cNvSpPr/>
          <p:nvPr/>
        </p:nvSpPr>
        <p:spPr>
          <a:xfrm rot="10587022">
            <a:off x="4876275" y="520997"/>
            <a:ext cx="4207575" cy="200358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207573"/>
              <a:gd name="f7" fmla="val 2003591"/>
              <a:gd name="f8" fmla="val 1719471"/>
              <a:gd name="f9" fmla="val 1032570"/>
              <a:gd name="f10" fmla="val 3448346"/>
              <a:gd name="f11" fmla="val 160535"/>
              <a:gd name="f12" fmla="+- 0 0 -90"/>
              <a:gd name="f13" fmla="*/ f3 1 4207573"/>
              <a:gd name="f14" fmla="*/ f4 1 2003591"/>
              <a:gd name="f15" fmla="val f5"/>
              <a:gd name="f16" fmla="val f6"/>
              <a:gd name="f17" fmla="val f7"/>
              <a:gd name="f18" fmla="*/ f12 f0 1"/>
              <a:gd name="f19" fmla="+- f17 0 f15"/>
              <a:gd name="f20" fmla="+- f16 0 f15"/>
              <a:gd name="f21" fmla="*/ f18 1 f2"/>
              <a:gd name="f22" fmla="*/ f20 1 4207573"/>
              <a:gd name="f23" fmla="*/ f19 1 2003591"/>
              <a:gd name="f24" fmla="*/ 0 f20 1"/>
              <a:gd name="f25" fmla="*/ 3448346 f20 1"/>
              <a:gd name="f26" fmla="*/ 4207573 f20 1"/>
              <a:gd name="f27" fmla="*/ 1719471 f19 1"/>
              <a:gd name="f28" fmla="*/ 1032570 f20 1"/>
              <a:gd name="f29" fmla="*/ 0 f19 1"/>
              <a:gd name="f30" fmla="*/ 160535 f19 1"/>
              <a:gd name="f31" fmla="*/ 2003591 f19 1"/>
              <a:gd name="f32" fmla="+- f21 0 f1"/>
              <a:gd name="f33" fmla="*/ f24 1 4207573"/>
              <a:gd name="f34" fmla="*/ f25 1 4207573"/>
              <a:gd name="f35" fmla="*/ f26 1 4207573"/>
              <a:gd name="f36" fmla="*/ f27 1 2003591"/>
              <a:gd name="f37" fmla="*/ f28 1 4207573"/>
              <a:gd name="f38" fmla="*/ f29 1 2003591"/>
              <a:gd name="f39" fmla="*/ f30 1 2003591"/>
              <a:gd name="f40" fmla="*/ f31 1 2003591"/>
              <a:gd name="f41" fmla="*/ f15 1 f22"/>
              <a:gd name="f42" fmla="*/ f16 1 f22"/>
              <a:gd name="f43" fmla="*/ f15 1 f23"/>
              <a:gd name="f44" fmla="*/ f17 1 f23"/>
              <a:gd name="f45" fmla="*/ f33 1 f22"/>
              <a:gd name="f46" fmla="*/ f36 1 f23"/>
              <a:gd name="f47" fmla="*/ f37 1 f22"/>
              <a:gd name="f48" fmla="*/ f38 1 f23"/>
              <a:gd name="f49" fmla="*/ f34 1 f22"/>
              <a:gd name="f50" fmla="*/ f39 1 f23"/>
              <a:gd name="f51" fmla="*/ f35 1 f22"/>
              <a:gd name="f52" fmla="*/ f40 1 f23"/>
              <a:gd name="f53" fmla="*/ f41 f13 1"/>
              <a:gd name="f54" fmla="*/ f42 f13 1"/>
              <a:gd name="f55" fmla="*/ f44 f14 1"/>
              <a:gd name="f56" fmla="*/ f43 f14 1"/>
              <a:gd name="f57" fmla="*/ f45 f13 1"/>
              <a:gd name="f58" fmla="*/ f46 f14 1"/>
              <a:gd name="f59" fmla="*/ f47 f13 1"/>
              <a:gd name="f60" fmla="*/ f48 f14 1"/>
              <a:gd name="f61" fmla="*/ f49 f13 1"/>
              <a:gd name="f62" fmla="*/ f50 f14 1"/>
              <a:gd name="f63" fmla="*/ f51 f13 1"/>
              <a:gd name="f64" fmla="*/ f52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7" y="f58"/>
              </a:cxn>
              <a:cxn ang="f32">
                <a:pos x="f59" y="f60"/>
              </a:cxn>
              <a:cxn ang="f32">
                <a:pos x="f61" y="f62"/>
              </a:cxn>
              <a:cxn ang="f32">
                <a:pos x="f63" y="f64"/>
              </a:cxn>
              <a:cxn ang="f32">
                <a:pos x="f57" y="f58"/>
              </a:cxn>
            </a:cxnLst>
            <a:rect l="f53" t="f56" r="f54" b="f55"/>
            <a:pathLst>
              <a:path w="4207573" h="2003591">
                <a:moveTo>
                  <a:pt x="f5" y="f8"/>
                </a:moveTo>
                <a:lnTo>
                  <a:pt x="f9" y="f5"/>
                </a:lnTo>
                <a:lnTo>
                  <a:pt x="f10" y="f11"/>
                </a:lnTo>
                <a:lnTo>
                  <a:pt x="f6" y="f7"/>
                </a:lnTo>
                <a:lnTo>
                  <a:pt x="f5" y="f8"/>
                </a:lnTo>
                <a:close/>
              </a:path>
            </a:pathLst>
          </a:custGeom>
          <a:solidFill>
            <a:srgbClr val="C00000"/>
          </a:solidFill>
          <a:ln w="12701" cap="flat">
            <a:solidFill>
              <a:srgbClr val="C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9" name="Vijfhoek 62">
            <a:extLst>
              <a:ext uri="{FF2B5EF4-FFF2-40B4-BE49-F238E27FC236}">
                <a16:creationId xmlns:a16="http://schemas.microsoft.com/office/drawing/2014/main" id="{1D6E49CD-7032-4484-A264-ADF20FDA7671}"/>
              </a:ext>
            </a:extLst>
          </p:cNvPr>
          <p:cNvSpPr/>
          <p:nvPr/>
        </p:nvSpPr>
        <p:spPr>
          <a:xfrm>
            <a:off x="8238250" y="712006"/>
            <a:ext cx="3224284" cy="36569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224284"/>
              <a:gd name="f7" fmla="val 3656954"/>
              <a:gd name="f8" fmla="val 1828285"/>
              <a:gd name="f9" fmla="val 952258"/>
              <a:gd name="f10" fmla="val 3224030"/>
              <a:gd name="f11" fmla="val 22633"/>
              <a:gd name="f12" fmla="val 3225953"/>
              <a:gd name="f13" fmla="val 1237931"/>
              <a:gd name="f14" fmla="val 3216301"/>
              <a:gd name="f15" fmla="val 2441656"/>
              <a:gd name="f16" fmla="val 3218224"/>
              <a:gd name="f17" fmla="val 873908"/>
              <a:gd name="f18" fmla="val 3656953"/>
              <a:gd name="f19" fmla="+- 0 0 -90"/>
              <a:gd name="f20" fmla="*/ f3 1 3224284"/>
              <a:gd name="f21" fmla="*/ f4 1 3656954"/>
              <a:gd name="f22" fmla="val f5"/>
              <a:gd name="f23" fmla="val f6"/>
              <a:gd name="f24" fmla="val f7"/>
              <a:gd name="f25" fmla="*/ f19 f0 1"/>
              <a:gd name="f26" fmla="+- f24 0 f22"/>
              <a:gd name="f27" fmla="+- f23 0 f22"/>
              <a:gd name="f28" fmla="*/ f25 1 f2"/>
              <a:gd name="f29" fmla="*/ f27 1 3224284"/>
              <a:gd name="f30" fmla="*/ f26 1 3656954"/>
              <a:gd name="f31" fmla="*/ 0 f27 1"/>
              <a:gd name="f32" fmla="*/ 1828285 f26 1"/>
              <a:gd name="f33" fmla="*/ 952258 f27 1"/>
              <a:gd name="f34" fmla="*/ 0 f26 1"/>
              <a:gd name="f35" fmla="*/ 3224030 f27 1"/>
              <a:gd name="f36" fmla="*/ 22633 f26 1"/>
              <a:gd name="f37" fmla="*/ 3218224 f27 1"/>
              <a:gd name="f38" fmla="*/ 3656954 f26 1"/>
              <a:gd name="f39" fmla="*/ 873908 f27 1"/>
              <a:gd name="f40" fmla="*/ 3656953 f26 1"/>
              <a:gd name="f41" fmla="+- f28 0 f1"/>
              <a:gd name="f42" fmla="*/ f31 1 3224284"/>
              <a:gd name="f43" fmla="*/ f32 1 3656954"/>
              <a:gd name="f44" fmla="*/ f33 1 3224284"/>
              <a:gd name="f45" fmla="*/ f34 1 3656954"/>
              <a:gd name="f46" fmla="*/ f35 1 3224284"/>
              <a:gd name="f47" fmla="*/ f36 1 3656954"/>
              <a:gd name="f48" fmla="*/ f37 1 3224284"/>
              <a:gd name="f49" fmla="*/ f38 1 3656954"/>
              <a:gd name="f50" fmla="*/ f39 1 3224284"/>
              <a:gd name="f51" fmla="*/ f40 1 3656954"/>
              <a:gd name="f52" fmla="*/ f22 1 f29"/>
              <a:gd name="f53" fmla="*/ f23 1 f29"/>
              <a:gd name="f54" fmla="*/ f22 1 f30"/>
              <a:gd name="f55" fmla="*/ f24 1 f30"/>
              <a:gd name="f56" fmla="*/ f42 1 f29"/>
              <a:gd name="f57" fmla="*/ f43 1 f30"/>
              <a:gd name="f58" fmla="*/ f44 1 f29"/>
              <a:gd name="f59" fmla="*/ f45 1 f30"/>
              <a:gd name="f60" fmla="*/ f46 1 f29"/>
              <a:gd name="f61" fmla="*/ f47 1 f30"/>
              <a:gd name="f62" fmla="*/ f48 1 f29"/>
              <a:gd name="f63" fmla="*/ f49 1 f30"/>
              <a:gd name="f64" fmla="*/ f50 1 f29"/>
              <a:gd name="f65" fmla="*/ f51 1 f30"/>
              <a:gd name="f66" fmla="*/ f52 f20 1"/>
              <a:gd name="f67" fmla="*/ f53 f20 1"/>
              <a:gd name="f68" fmla="*/ f55 f21 1"/>
              <a:gd name="f69" fmla="*/ f54 f21 1"/>
              <a:gd name="f70" fmla="*/ f56 f20 1"/>
              <a:gd name="f71" fmla="*/ f57 f21 1"/>
              <a:gd name="f72" fmla="*/ f58 f20 1"/>
              <a:gd name="f73" fmla="*/ f59 f21 1"/>
              <a:gd name="f74" fmla="*/ f60 f20 1"/>
              <a:gd name="f75" fmla="*/ f61 f21 1"/>
              <a:gd name="f76" fmla="*/ f62 f20 1"/>
              <a:gd name="f77" fmla="*/ f63 f21 1"/>
              <a:gd name="f78" fmla="*/ f64 f20 1"/>
              <a:gd name="f79" fmla="*/ f6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1">
                <a:pos x="f70" y="f71"/>
              </a:cxn>
              <a:cxn ang="f41">
                <a:pos x="f72" y="f73"/>
              </a:cxn>
              <a:cxn ang="f41">
                <a:pos x="f74" y="f75"/>
              </a:cxn>
              <a:cxn ang="f41">
                <a:pos x="f76" y="f77"/>
              </a:cxn>
              <a:cxn ang="f41">
                <a:pos x="f78" y="f79"/>
              </a:cxn>
              <a:cxn ang="f41">
                <a:pos x="f70" y="f71"/>
              </a:cxn>
            </a:cxnLst>
            <a:rect l="f66" t="f69" r="f67" b="f68"/>
            <a:pathLst>
              <a:path w="3224284" h="3656954">
                <a:moveTo>
                  <a:pt x="f5" y="f8"/>
                </a:moveTo>
                <a:lnTo>
                  <a:pt x="f9" y="f5"/>
                </a:lnTo>
                <a:lnTo>
                  <a:pt x="f10" y="f11"/>
                </a:lnTo>
                <a:cubicBezTo>
                  <a:pt x="f12" y="f13"/>
                  <a:pt x="f14" y="f15"/>
                  <a:pt x="f16" y="f7"/>
                </a:cubicBezTo>
                <a:lnTo>
                  <a:pt x="f17" y="f18"/>
                </a:lnTo>
                <a:lnTo>
                  <a:pt x="f5" y="f8"/>
                </a:lnTo>
                <a:close/>
              </a:path>
            </a:pathLst>
          </a:custGeom>
          <a:solidFill>
            <a:srgbClr val="C00000"/>
          </a:solidFill>
          <a:ln w="12701" cap="flat">
            <a:solidFill>
              <a:srgbClr val="C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0" name="Gelijkbenige driehoek 55">
            <a:extLst>
              <a:ext uri="{FF2B5EF4-FFF2-40B4-BE49-F238E27FC236}">
                <a16:creationId xmlns:a16="http://schemas.microsoft.com/office/drawing/2014/main" id="{980EBE82-B12C-437E-8DD6-C6BD70DDFAE6}"/>
              </a:ext>
            </a:extLst>
          </p:cNvPr>
          <p:cNvSpPr/>
          <p:nvPr/>
        </p:nvSpPr>
        <p:spPr>
          <a:xfrm rot="10799991">
            <a:off x="6973123" y="1596953"/>
            <a:ext cx="1599212" cy="88036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591259"/>
              <a:gd name="f7" fmla="val 836478"/>
              <a:gd name="f8" fmla="val 421840"/>
              <a:gd name="f9" fmla="val 4787"/>
              <a:gd name="f10" fmla="+- 0 0 -90"/>
              <a:gd name="f11" fmla="*/ f3 1 1591259"/>
              <a:gd name="f12" fmla="*/ f4 1 836478"/>
              <a:gd name="f13" fmla="+- f7 0 f5"/>
              <a:gd name="f14" fmla="+- f6 0 f5"/>
              <a:gd name="f15" fmla="*/ f10 f0 1"/>
              <a:gd name="f16" fmla="*/ f14 1 1591259"/>
              <a:gd name="f17" fmla="*/ f13 1 836478"/>
              <a:gd name="f18" fmla="*/ 0 f14 1"/>
              <a:gd name="f19" fmla="*/ 836478 f13 1"/>
              <a:gd name="f20" fmla="*/ 421840 f14 1"/>
              <a:gd name="f21" fmla="*/ 0 f13 1"/>
              <a:gd name="f22" fmla="*/ 1591259 f14 1"/>
              <a:gd name="f23" fmla="*/ 4787 f13 1"/>
              <a:gd name="f24" fmla="*/ f15 1 f2"/>
              <a:gd name="f25" fmla="*/ f18 1 1591259"/>
              <a:gd name="f26" fmla="*/ f19 1 836478"/>
              <a:gd name="f27" fmla="*/ f20 1 1591259"/>
              <a:gd name="f28" fmla="*/ f21 1 836478"/>
              <a:gd name="f29" fmla="*/ f22 1 1591259"/>
              <a:gd name="f30" fmla="*/ f23 1 836478"/>
              <a:gd name="f31" fmla="*/ f5 1 f16"/>
              <a:gd name="f32" fmla="*/ f6 1 f16"/>
              <a:gd name="f33" fmla="*/ f5 1 f17"/>
              <a:gd name="f34" fmla="*/ f7 1 f17"/>
              <a:gd name="f35" fmla="+- f24 0 f1"/>
              <a:gd name="f36" fmla="*/ f25 1 f16"/>
              <a:gd name="f37" fmla="*/ f26 1 f17"/>
              <a:gd name="f38" fmla="*/ f27 1 f16"/>
              <a:gd name="f39" fmla="*/ f28 1 f17"/>
              <a:gd name="f40" fmla="*/ f29 1 f16"/>
              <a:gd name="f41" fmla="*/ f30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1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50" y="f51"/>
              </a:cxn>
              <a:cxn ang="f35">
                <a:pos x="f46" y="f47"/>
              </a:cxn>
            </a:cxnLst>
            <a:rect l="f42" t="f45" r="f43" b="f44"/>
            <a:pathLst>
              <a:path w="1591259" h="836478">
                <a:moveTo>
                  <a:pt x="f5" y="f7"/>
                </a:moveTo>
                <a:lnTo>
                  <a:pt x="f8" y="f5"/>
                </a:lnTo>
                <a:lnTo>
                  <a:pt x="f6" y="f9"/>
                </a:lnTo>
                <a:lnTo>
                  <a:pt x="f5" y="f7"/>
                </a:lnTo>
                <a:close/>
              </a:path>
            </a:pathLst>
          </a:custGeom>
          <a:solidFill>
            <a:srgbClr val="92D050"/>
          </a:solidFill>
          <a:ln w="12701" cap="flat">
            <a:solidFill>
              <a:srgbClr val="92D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61" name="Picture 6" descr="Afbeeldingsresultaat voor drone symbol png">
            <a:extLst>
              <a:ext uri="{FF2B5EF4-FFF2-40B4-BE49-F238E27FC236}">
                <a16:creationId xmlns:a16="http://schemas.microsoft.com/office/drawing/2014/main" id="{ECDA89D1-6851-4D58-9BC0-5633FAA1EAF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551174">
            <a:off x="7772947" y="1934788"/>
            <a:ext cx="478075" cy="4780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2" name="Gelijkbenige driehoek 55">
            <a:extLst>
              <a:ext uri="{FF2B5EF4-FFF2-40B4-BE49-F238E27FC236}">
                <a16:creationId xmlns:a16="http://schemas.microsoft.com/office/drawing/2014/main" id="{3D72D0B4-AEB2-4831-A0A3-B7BB7CCD64DA}"/>
              </a:ext>
            </a:extLst>
          </p:cNvPr>
          <p:cNvSpPr/>
          <p:nvPr/>
        </p:nvSpPr>
        <p:spPr>
          <a:xfrm rot="10800009" flipH="1">
            <a:off x="5238076" y="1533055"/>
            <a:ext cx="1623791" cy="92009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615717"/>
              <a:gd name="f7" fmla="val 845820"/>
              <a:gd name="f8" fmla="val 446298"/>
              <a:gd name="f9" fmla="val 4787"/>
              <a:gd name="f10" fmla="+- 0 0 -90"/>
              <a:gd name="f11" fmla="*/ f3 1 1615717"/>
              <a:gd name="f12" fmla="*/ f4 1 845820"/>
              <a:gd name="f13" fmla="+- f7 0 f5"/>
              <a:gd name="f14" fmla="+- f6 0 f5"/>
              <a:gd name="f15" fmla="*/ f10 f0 1"/>
              <a:gd name="f16" fmla="*/ f14 1 1615717"/>
              <a:gd name="f17" fmla="*/ f13 1 845820"/>
              <a:gd name="f18" fmla="*/ 845820 f13 1"/>
              <a:gd name="f19" fmla="*/ 0 f13 1"/>
              <a:gd name="f20" fmla="*/ 4787 f13 1"/>
              <a:gd name="f21" fmla="*/ 0 f14 1"/>
              <a:gd name="f22" fmla="*/ 446298 f14 1"/>
              <a:gd name="f23" fmla="*/ 1615717 f14 1"/>
              <a:gd name="f24" fmla="*/ f15 1 f2"/>
              <a:gd name="f25" fmla="*/ f18 1 845820"/>
              <a:gd name="f26" fmla="*/ f19 1 845820"/>
              <a:gd name="f27" fmla="*/ f20 1 845820"/>
              <a:gd name="f28" fmla="*/ f21 1 1615717"/>
              <a:gd name="f29" fmla="*/ f22 1 1615717"/>
              <a:gd name="f30" fmla="*/ f23 1 1615717"/>
              <a:gd name="f31" fmla="*/ f5 1 f16"/>
              <a:gd name="f32" fmla="*/ f6 1 f16"/>
              <a:gd name="f33" fmla="*/ f5 1 f17"/>
              <a:gd name="f34" fmla="*/ f7 1 f17"/>
              <a:gd name="f35" fmla="+- f24 0 f1"/>
              <a:gd name="f36" fmla="*/ f28 1 f16"/>
              <a:gd name="f37" fmla="*/ f25 1 f17"/>
              <a:gd name="f38" fmla="*/ f29 1 f16"/>
              <a:gd name="f39" fmla="*/ f26 1 f17"/>
              <a:gd name="f40" fmla="*/ f30 1 f16"/>
              <a:gd name="f41" fmla="*/ f27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1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50" y="f51"/>
              </a:cxn>
              <a:cxn ang="f35">
                <a:pos x="f46" y="f47"/>
              </a:cxn>
            </a:cxnLst>
            <a:rect l="f42" t="f45" r="f43" b="f44"/>
            <a:pathLst>
              <a:path w="1615717" h="845820">
                <a:moveTo>
                  <a:pt x="f5" y="f7"/>
                </a:moveTo>
                <a:lnTo>
                  <a:pt x="f8" y="f5"/>
                </a:lnTo>
                <a:lnTo>
                  <a:pt x="f6" y="f9"/>
                </a:lnTo>
                <a:lnTo>
                  <a:pt x="f5" y="f7"/>
                </a:lnTo>
                <a:close/>
              </a:path>
            </a:pathLst>
          </a:custGeom>
          <a:solidFill>
            <a:srgbClr val="00B050"/>
          </a:solidFill>
          <a:ln w="12701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63" name="Picture 8" descr="Afbeeldingsresultaat voor windmill symbol png">
            <a:extLst>
              <a:ext uri="{FF2B5EF4-FFF2-40B4-BE49-F238E27FC236}">
                <a16:creationId xmlns:a16="http://schemas.microsoft.com/office/drawing/2014/main" id="{6C41BF42-3360-4722-995E-3BCDEAEF863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12794297">
            <a:off x="5562609" y="1935391"/>
            <a:ext cx="542595" cy="54259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4" name="Gelijkbenige driehoek 69">
            <a:extLst>
              <a:ext uri="{FF2B5EF4-FFF2-40B4-BE49-F238E27FC236}">
                <a16:creationId xmlns:a16="http://schemas.microsoft.com/office/drawing/2014/main" id="{885C2746-B9A5-45E3-9B2A-71AC780BFCED}"/>
              </a:ext>
            </a:extLst>
          </p:cNvPr>
          <p:cNvSpPr/>
          <p:nvPr/>
        </p:nvSpPr>
        <p:spPr>
          <a:xfrm>
            <a:off x="4817571" y="645795"/>
            <a:ext cx="437311" cy="89398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32167"/>
              <a:gd name="f7" fmla="val 879676"/>
              <a:gd name="f8" fmla="val 413327"/>
              <a:gd name="f9" fmla="val 10247"/>
              <a:gd name="f10" fmla="+- 0 0 -90"/>
              <a:gd name="f11" fmla="*/ f3 1 432167"/>
              <a:gd name="f12" fmla="*/ f4 1 879676"/>
              <a:gd name="f13" fmla="val f5"/>
              <a:gd name="f14" fmla="val f6"/>
              <a:gd name="f15" fmla="val f7"/>
              <a:gd name="f16" fmla="*/ f10 f0 1"/>
              <a:gd name="f17" fmla="+- f15 0 f13"/>
              <a:gd name="f18" fmla="+- f14 0 f13"/>
              <a:gd name="f19" fmla="*/ f16 1 f2"/>
              <a:gd name="f20" fmla="*/ f18 1 432167"/>
              <a:gd name="f21" fmla="*/ f17 1 879676"/>
              <a:gd name="f22" fmla="*/ 879676 f17 1"/>
              <a:gd name="f23" fmla="*/ 0 f18 1"/>
              <a:gd name="f24" fmla="*/ 432167 f18 1"/>
              <a:gd name="f25" fmla="*/ 0 f17 1"/>
              <a:gd name="f26" fmla="*/ 10247 f17 1"/>
              <a:gd name="f27" fmla="*/ 413327 f18 1"/>
              <a:gd name="f28" fmla="+- f19 0 f1"/>
              <a:gd name="f29" fmla="*/ f22 1 879676"/>
              <a:gd name="f30" fmla="*/ f23 1 432167"/>
              <a:gd name="f31" fmla="*/ f24 1 432167"/>
              <a:gd name="f32" fmla="*/ f25 1 879676"/>
              <a:gd name="f33" fmla="*/ f26 1 879676"/>
              <a:gd name="f34" fmla="*/ f27 1 432167"/>
              <a:gd name="f35" fmla="*/ f13 1 f20"/>
              <a:gd name="f36" fmla="*/ f14 1 f20"/>
              <a:gd name="f37" fmla="*/ f13 1 f21"/>
              <a:gd name="f38" fmla="*/ f15 1 f21"/>
              <a:gd name="f39" fmla="*/ f34 1 f20"/>
              <a:gd name="f40" fmla="*/ f29 1 f21"/>
              <a:gd name="f41" fmla="*/ f30 1 f20"/>
              <a:gd name="f42" fmla="*/ f33 1 f21"/>
              <a:gd name="f43" fmla="*/ f31 1 f20"/>
              <a:gd name="f44" fmla="*/ f32 1 f21"/>
              <a:gd name="f45" fmla="*/ f35 f11 1"/>
              <a:gd name="f46" fmla="*/ f36 f11 1"/>
              <a:gd name="f47" fmla="*/ f38 f12 1"/>
              <a:gd name="f48" fmla="*/ f37 f12 1"/>
              <a:gd name="f49" fmla="*/ f39 f11 1"/>
              <a:gd name="f50" fmla="*/ f40 f12 1"/>
              <a:gd name="f51" fmla="*/ f41 f11 1"/>
              <a:gd name="f52" fmla="*/ f42 f12 1"/>
              <a:gd name="f53" fmla="*/ f43 f11 1"/>
              <a:gd name="f54" fmla="*/ f44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49" y="f50"/>
              </a:cxn>
              <a:cxn ang="f28">
                <a:pos x="f51" y="f52"/>
              </a:cxn>
              <a:cxn ang="f28">
                <a:pos x="f53" y="f54"/>
              </a:cxn>
              <a:cxn ang="f28">
                <a:pos x="f49" y="f50"/>
              </a:cxn>
            </a:cxnLst>
            <a:rect l="f45" t="f48" r="f46" b="f47"/>
            <a:pathLst>
              <a:path w="432167" h="879676">
                <a:moveTo>
                  <a:pt x="f8" y="f7"/>
                </a:moveTo>
                <a:lnTo>
                  <a:pt x="f5" y="f9"/>
                </a:lnTo>
                <a:lnTo>
                  <a:pt x="f6" y="f5"/>
                </a:lnTo>
                <a:lnTo>
                  <a:pt x="f8" y="f7"/>
                </a:lnTo>
                <a:close/>
              </a:path>
            </a:pathLst>
          </a:custGeom>
          <a:solidFill>
            <a:srgbClr val="00B050"/>
          </a:solidFill>
          <a:ln w="12701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5" name="Gelijkbenige driehoek 69">
            <a:extLst>
              <a:ext uri="{FF2B5EF4-FFF2-40B4-BE49-F238E27FC236}">
                <a16:creationId xmlns:a16="http://schemas.microsoft.com/office/drawing/2014/main" id="{2AA5DCC3-3E32-45B0-A6E3-3B0D41DCEAA8}"/>
              </a:ext>
            </a:extLst>
          </p:cNvPr>
          <p:cNvSpPr/>
          <p:nvPr/>
        </p:nvSpPr>
        <p:spPr>
          <a:xfrm>
            <a:off x="8552264" y="658239"/>
            <a:ext cx="503422" cy="93871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46268"/>
              <a:gd name="f7" fmla="val 923694"/>
              <a:gd name="f8" fmla="val 1338"/>
              <a:gd name="f9" fmla="val 15215"/>
              <a:gd name="f10" fmla="+- 0 0 -90"/>
              <a:gd name="f11" fmla="*/ f3 1 146268"/>
              <a:gd name="f12" fmla="*/ f4 1 923694"/>
              <a:gd name="f13" fmla="val f5"/>
              <a:gd name="f14" fmla="val f6"/>
              <a:gd name="f15" fmla="val f7"/>
              <a:gd name="f16" fmla="*/ f10 f0 1"/>
              <a:gd name="f17" fmla="+- f15 0 f13"/>
              <a:gd name="f18" fmla="+- f14 0 f13"/>
              <a:gd name="f19" fmla="*/ f16 1 f2"/>
              <a:gd name="f20" fmla="*/ f18 1 146268"/>
              <a:gd name="f21" fmla="*/ f17 1 923694"/>
              <a:gd name="f22" fmla="*/ 1338 f18 1"/>
              <a:gd name="f23" fmla="*/ 146268 f18 1"/>
              <a:gd name="f24" fmla="*/ 0 f18 1"/>
              <a:gd name="f25" fmla="*/ 15215 f17 1"/>
              <a:gd name="f26" fmla="*/ 0 f17 1"/>
              <a:gd name="f27" fmla="*/ 923694 f17 1"/>
              <a:gd name="f28" fmla="+- f19 0 f1"/>
              <a:gd name="f29" fmla="*/ f22 1 146268"/>
              <a:gd name="f30" fmla="*/ f23 1 146268"/>
              <a:gd name="f31" fmla="*/ f24 1 146268"/>
              <a:gd name="f32" fmla="*/ f25 1 923694"/>
              <a:gd name="f33" fmla="*/ f26 1 923694"/>
              <a:gd name="f34" fmla="*/ f27 1 923694"/>
              <a:gd name="f35" fmla="*/ f13 1 f20"/>
              <a:gd name="f36" fmla="*/ f14 1 f20"/>
              <a:gd name="f37" fmla="*/ f13 1 f21"/>
              <a:gd name="f38" fmla="*/ f15 1 f21"/>
              <a:gd name="f39" fmla="*/ f29 1 f20"/>
              <a:gd name="f40" fmla="*/ f32 1 f21"/>
              <a:gd name="f41" fmla="*/ f30 1 f20"/>
              <a:gd name="f42" fmla="*/ f33 1 f21"/>
              <a:gd name="f43" fmla="*/ f31 1 f20"/>
              <a:gd name="f44" fmla="*/ f34 1 f21"/>
              <a:gd name="f45" fmla="*/ f35 f11 1"/>
              <a:gd name="f46" fmla="*/ f36 f11 1"/>
              <a:gd name="f47" fmla="*/ f38 f12 1"/>
              <a:gd name="f48" fmla="*/ f37 f12 1"/>
              <a:gd name="f49" fmla="*/ f39 f11 1"/>
              <a:gd name="f50" fmla="*/ f40 f12 1"/>
              <a:gd name="f51" fmla="*/ f41 f11 1"/>
              <a:gd name="f52" fmla="*/ f42 f12 1"/>
              <a:gd name="f53" fmla="*/ f43 f11 1"/>
              <a:gd name="f54" fmla="*/ f44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49" y="f50"/>
              </a:cxn>
              <a:cxn ang="f28">
                <a:pos x="f51" y="f52"/>
              </a:cxn>
              <a:cxn ang="f28">
                <a:pos x="f53" y="f54"/>
              </a:cxn>
              <a:cxn ang="f28">
                <a:pos x="f49" y="f50"/>
              </a:cxn>
            </a:cxnLst>
            <a:rect l="f45" t="f48" r="f46" b="f47"/>
            <a:pathLst>
              <a:path w="146268" h="923694">
                <a:moveTo>
                  <a:pt x="f8" y="f9"/>
                </a:moveTo>
                <a:lnTo>
                  <a:pt x="f6" y="f5"/>
                </a:lnTo>
                <a:lnTo>
                  <a:pt x="f5" y="f7"/>
                </a:lnTo>
                <a:lnTo>
                  <a:pt x="f8" y="f9"/>
                </a:lnTo>
                <a:close/>
              </a:path>
            </a:pathLst>
          </a:custGeom>
          <a:solidFill>
            <a:srgbClr val="00B050"/>
          </a:solidFill>
          <a:ln w="12701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cxnSp>
        <p:nvCxnSpPr>
          <p:cNvPr id="66" name="Rechte verbindingslijn 72">
            <a:extLst>
              <a:ext uri="{FF2B5EF4-FFF2-40B4-BE49-F238E27FC236}">
                <a16:creationId xmlns:a16="http://schemas.microsoft.com/office/drawing/2014/main" id="{2AEF65EF-6269-4BAC-B62D-84A83E057FF9}"/>
              </a:ext>
            </a:extLst>
          </p:cNvPr>
          <p:cNvCxnSpPr>
            <a:stCxn id="60" idx="6"/>
          </p:cNvCxnSpPr>
          <p:nvPr/>
        </p:nvCxnSpPr>
        <p:spPr>
          <a:xfrm flipV="1">
            <a:off x="6973122" y="658239"/>
            <a:ext cx="0" cy="1814042"/>
          </a:xfrm>
          <a:prstGeom prst="straightConnector1">
            <a:avLst/>
          </a:prstGeom>
          <a:noFill/>
          <a:ln w="76196" cap="flat">
            <a:solidFill>
              <a:srgbClr val="FF0000"/>
            </a:solidFill>
            <a:prstDash val="solid"/>
            <a:miter/>
          </a:ln>
        </p:spPr>
      </p:cxnSp>
      <p:cxnSp>
        <p:nvCxnSpPr>
          <p:cNvPr id="67" name="Rechte verbindingslijn 74">
            <a:extLst>
              <a:ext uri="{FF2B5EF4-FFF2-40B4-BE49-F238E27FC236}">
                <a16:creationId xmlns:a16="http://schemas.microsoft.com/office/drawing/2014/main" id="{0962932C-7E00-40D2-9424-E5C410B8B2FC}"/>
              </a:ext>
            </a:extLst>
          </p:cNvPr>
          <p:cNvCxnSpPr/>
          <p:nvPr/>
        </p:nvCxnSpPr>
        <p:spPr>
          <a:xfrm flipV="1">
            <a:off x="5266724" y="658239"/>
            <a:ext cx="1658557" cy="881537"/>
          </a:xfrm>
          <a:prstGeom prst="straightConnector1">
            <a:avLst/>
          </a:prstGeom>
          <a:noFill/>
          <a:ln w="76196" cap="flat">
            <a:solidFill>
              <a:srgbClr val="FF0000"/>
            </a:solidFill>
            <a:prstDash val="solid"/>
            <a:miter/>
          </a:ln>
        </p:spPr>
      </p:cxnSp>
      <p:cxnSp>
        <p:nvCxnSpPr>
          <p:cNvPr id="68" name="Rechte verbindingslijn 76">
            <a:extLst>
              <a:ext uri="{FF2B5EF4-FFF2-40B4-BE49-F238E27FC236}">
                <a16:creationId xmlns:a16="http://schemas.microsoft.com/office/drawing/2014/main" id="{F240D871-F57E-46A5-8630-7065E8FEDD2B}"/>
              </a:ext>
            </a:extLst>
          </p:cNvPr>
          <p:cNvCxnSpPr>
            <a:stCxn id="65" idx="6"/>
          </p:cNvCxnSpPr>
          <p:nvPr/>
        </p:nvCxnSpPr>
        <p:spPr>
          <a:xfrm flipH="1" flipV="1">
            <a:off x="7004825" y="658239"/>
            <a:ext cx="1547439" cy="938705"/>
          </a:xfrm>
          <a:prstGeom prst="straightConnector1">
            <a:avLst/>
          </a:prstGeom>
          <a:noFill/>
          <a:ln w="76196" cap="flat">
            <a:solidFill>
              <a:srgbClr val="FF0000"/>
            </a:solidFill>
            <a:prstDash val="solid"/>
            <a:miter/>
          </a:ln>
        </p:spPr>
      </p:cxnSp>
      <p:sp>
        <p:nvSpPr>
          <p:cNvPr id="69" name="Gelijkbenige driehoek 55">
            <a:extLst>
              <a:ext uri="{FF2B5EF4-FFF2-40B4-BE49-F238E27FC236}">
                <a16:creationId xmlns:a16="http://schemas.microsoft.com/office/drawing/2014/main" id="{4556EA16-2091-4C4D-8D10-9A1E306F1784}"/>
              </a:ext>
            </a:extLst>
          </p:cNvPr>
          <p:cNvSpPr/>
          <p:nvPr/>
        </p:nvSpPr>
        <p:spPr>
          <a:xfrm rot="10800009" flipH="1">
            <a:off x="8679877" y="3456651"/>
            <a:ext cx="1623791" cy="92009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615717"/>
              <a:gd name="f7" fmla="val 845820"/>
              <a:gd name="f8" fmla="val 446298"/>
              <a:gd name="f9" fmla="val 4787"/>
              <a:gd name="f10" fmla="+- 0 0 -90"/>
              <a:gd name="f11" fmla="*/ f3 1 1615717"/>
              <a:gd name="f12" fmla="*/ f4 1 845820"/>
              <a:gd name="f13" fmla="+- f7 0 f5"/>
              <a:gd name="f14" fmla="+- f6 0 f5"/>
              <a:gd name="f15" fmla="*/ f10 f0 1"/>
              <a:gd name="f16" fmla="*/ f14 1 1615717"/>
              <a:gd name="f17" fmla="*/ f13 1 845820"/>
              <a:gd name="f18" fmla="*/ 845820 f13 1"/>
              <a:gd name="f19" fmla="*/ 0 f13 1"/>
              <a:gd name="f20" fmla="*/ 4787 f13 1"/>
              <a:gd name="f21" fmla="*/ 0 f14 1"/>
              <a:gd name="f22" fmla="*/ 446298 f14 1"/>
              <a:gd name="f23" fmla="*/ 1615717 f14 1"/>
              <a:gd name="f24" fmla="*/ f15 1 f2"/>
              <a:gd name="f25" fmla="*/ f18 1 845820"/>
              <a:gd name="f26" fmla="*/ f19 1 845820"/>
              <a:gd name="f27" fmla="*/ f20 1 845820"/>
              <a:gd name="f28" fmla="*/ f21 1 1615717"/>
              <a:gd name="f29" fmla="*/ f22 1 1615717"/>
              <a:gd name="f30" fmla="*/ f23 1 1615717"/>
              <a:gd name="f31" fmla="*/ f5 1 f16"/>
              <a:gd name="f32" fmla="*/ f6 1 f16"/>
              <a:gd name="f33" fmla="*/ f5 1 f17"/>
              <a:gd name="f34" fmla="*/ f7 1 f17"/>
              <a:gd name="f35" fmla="+- f24 0 f1"/>
              <a:gd name="f36" fmla="*/ f28 1 f16"/>
              <a:gd name="f37" fmla="*/ f25 1 f17"/>
              <a:gd name="f38" fmla="*/ f29 1 f16"/>
              <a:gd name="f39" fmla="*/ f26 1 f17"/>
              <a:gd name="f40" fmla="*/ f30 1 f16"/>
              <a:gd name="f41" fmla="*/ f27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1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50" y="f51"/>
              </a:cxn>
              <a:cxn ang="f35">
                <a:pos x="f46" y="f47"/>
              </a:cxn>
            </a:cxnLst>
            <a:rect l="f42" t="f45" r="f43" b="f44"/>
            <a:pathLst>
              <a:path w="1615717" h="845820">
                <a:moveTo>
                  <a:pt x="f5" y="f7"/>
                </a:moveTo>
                <a:lnTo>
                  <a:pt x="f8" y="f5"/>
                </a:lnTo>
                <a:lnTo>
                  <a:pt x="f6" y="f9"/>
                </a:lnTo>
                <a:lnTo>
                  <a:pt x="f5" y="f7"/>
                </a:lnTo>
                <a:close/>
              </a:path>
            </a:pathLst>
          </a:custGeom>
          <a:solidFill>
            <a:srgbClr val="00B050"/>
          </a:solidFill>
          <a:ln w="12701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0" name="Gelijkbenige driehoek 66">
            <a:extLst>
              <a:ext uri="{FF2B5EF4-FFF2-40B4-BE49-F238E27FC236}">
                <a16:creationId xmlns:a16="http://schemas.microsoft.com/office/drawing/2014/main" id="{68F0E15B-0BC2-41DF-B0B8-A77B4D841BBE}"/>
              </a:ext>
            </a:extLst>
          </p:cNvPr>
          <p:cNvSpPr/>
          <p:nvPr/>
        </p:nvSpPr>
        <p:spPr>
          <a:xfrm rot="1323704" flipH="1" flipV="1">
            <a:off x="8282515" y="1756272"/>
            <a:ext cx="708833" cy="156942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08831"/>
              <a:gd name="f7" fmla="val 1569422"/>
              <a:gd name="f8" fmla="val 616846"/>
              <a:gd name="f9" fmla="val 632923"/>
              <a:gd name="f10" fmla="+- 0 0 -90"/>
              <a:gd name="f11" fmla="*/ f3 1 708831"/>
              <a:gd name="f12" fmla="*/ f4 1 1569422"/>
              <a:gd name="f13" fmla="+- f7 0 f5"/>
              <a:gd name="f14" fmla="+- f6 0 f5"/>
              <a:gd name="f15" fmla="*/ f10 f0 1"/>
              <a:gd name="f16" fmla="*/ f14 1 708831"/>
              <a:gd name="f17" fmla="*/ f13 1 1569422"/>
              <a:gd name="f18" fmla="*/ 0 f14 1"/>
              <a:gd name="f19" fmla="*/ 0 f13 1"/>
              <a:gd name="f20" fmla="*/ 708831 f14 1"/>
              <a:gd name="f21" fmla="*/ 616846 f13 1"/>
              <a:gd name="f22" fmla="*/ 632923 f14 1"/>
              <a:gd name="f23" fmla="*/ 1569422 f13 1"/>
              <a:gd name="f24" fmla="*/ f15 1 f2"/>
              <a:gd name="f25" fmla="*/ f18 1 708831"/>
              <a:gd name="f26" fmla="*/ f19 1 1569422"/>
              <a:gd name="f27" fmla="*/ f20 1 708831"/>
              <a:gd name="f28" fmla="*/ f21 1 1569422"/>
              <a:gd name="f29" fmla="*/ f22 1 708831"/>
              <a:gd name="f30" fmla="*/ f23 1 1569422"/>
              <a:gd name="f31" fmla="*/ f5 1 f16"/>
              <a:gd name="f32" fmla="*/ f6 1 f16"/>
              <a:gd name="f33" fmla="*/ f5 1 f17"/>
              <a:gd name="f34" fmla="*/ f7 1 f17"/>
              <a:gd name="f35" fmla="+- f24 0 f1"/>
              <a:gd name="f36" fmla="*/ f25 1 f16"/>
              <a:gd name="f37" fmla="*/ f26 1 f17"/>
              <a:gd name="f38" fmla="*/ f27 1 f16"/>
              <a:gd name="f39" fmla="*/ f28 1 f17"/>
              <a:gd name="f40" fmla="*/ f29 1 f16"/>
              <a:gd name="f41" fmla="*/ f30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1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50" y="f51"/>
              </a:cxn>
              <a:cxn ang="f35">
                <a:pos x="f46" y="f47"/>
              </a:cxn>
            </a:cxnLst>
            <a:rect l="f42" t="f45" r="f43" b="f44"/>
            <a:pathLst>
              <a:path w="708831" h="1569422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5" y="f5"/>
                </a:lnTo>
                <a:close/>
              </a:path>
            </a:pathLst>
          </a:custGeom>
          <a:solidFill>
            <a:srgbClr val="00B050"/>
          </a:solidFill>
          <a:ln w="12701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1" name="Gelijkbenige driehoek 55">
            <a:extLst>
              <a:ext uri="{FF2B5EF4-FFF2-40B4-BE49-F238E27FC236}">
                <a16:creationId xmlns:a16="http://schemas.microsoft.com/office/drawing/2014/main" id="{A283F40D-F092-49BA-A2F8-D0D4F79A3AB0}"/>
              </a:ext>
            </a:extLst>
          </p:cNvPr>
          <p:cNvSpPr/>
          <p:nvPr/>
        </p:nvSpPr>
        <p:spPr>
          <a:xfrm>
            <a:off x="8712723" y="716112"/>
            <a:ext cx="1619420" cy="89592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615717"/>
              <a:gd name="f7" fmla="val 845820"/>
              <a:gd name="f8" fmla="val 446298"/>
              <a:gd name="f9" fmla="val 4787"/>
              <a:gd name="f10" fmla="+- 0 0 -90"/>
              <a:gd name="f11" fmla="*/ f3 1 1615717"/>
              <a:gd name="f12" fmla="*/ f4 1 845820"/>
              <a:gd name="f13" fmla="+- f7 0 f5"/>
              <a:gd name="f14" fmla="+- f6 0 f5"/>
              <a:gd name="f15" fmla="*/ f10 f0 1"/>
              <a:gd name="f16" fmla="*/ f14 1 1615717"/>
              <a:gd name="f17" fmla="*/ f13 1 845820"/>
              <a:gd name="f18" fmla="*/ 845820 f13 1"/>
              <a:gd name="f19" fmla="*/ 0 f13 1"/>
              <a:gd name="f20" fmla="*/ 4787 f13 1"/>
              <a:gd name="f21" fmla="*/ 0 f14 1"/>
              <a:gd name="f22" fmla="*/ 446298 f14 1"/>
              <a:gd name="f23" fmla="*/ 1615717 f14 1"/>
              <a:gd name="f24" fmla="*/ f15 1 f2"/>
              <a:gd name="f25" fmla="*/ f18 1 845820"/>
              <a:gd name="f26" fmla="*/ f19 1 845820"/>
              <a:gd name="f27" fmla="*/ f20 1 845820"/>
              <a:gd name="f28" fmla="*/ f21 1 1615717"/>
              <a:gd name="f29" fmla="*/ f22 1 1615717"/>
              <a:gd name="f30" fmla="*/ f23 1 1615717"/>
              <a:gd name="f31" fmla="*/ f5 1 f16"/>
              <a:gd name="f32" fmla="*/ f6 1 f16"/>
              <a:gd name="f33" fmla="*/ f5 1 f17"/>
              <a:gd name="f34" fmla="*/ f7 1 f17"/>
              <a:gd name="f35" fmla="+- f24 0 f1"/>
              <a:gd name="f36" fmla="*/ f28 1 f16"/>
              <a:gd name="f37" fmla="*/ f25 1 f17"/>
              <a:gd name="f38" fmla="*/ f29 1 f16"/>
              <a:gd name="f39" fmla="*/ f26 1 f17"/>
              <a:gd name="f40" fmla="*/ f30 1 f16"/>
              <a:gd name="f41" fmla="*/ f27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1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50" y="f51"/>
              </a:cxn>
              <a:cxn ang="f35">
                <a:pos x="f46" y="f47"/>
              </a:cxn>
            </a:cxnLst>
            <a:rect l="f42" t="f45" r="f43" b="f44"/>
            <a:pathLst>
              <a:path w="1615717" h="845820">
                <a:moveTo>
                  <a:pt x="f5" y="f7"/>
                </a:moveTo>
                <a:lnTo>
                  <a:pt x="f8" y="f5"/>
                </a:lnTo>
                <a:lnTo>
                  <a:pt x="f6" y="f9"/>
                </a:lnTo>
                <a:lnTo>
                  <a:pt x="f5" y="f7"/>
                </a:lnTo>
                <a:close/>
              </a:path>
            </a:pathLst>
          </a:custGeom>
          <a:solidFill>
            <a:srgbClr val="92D050"/>
          </a:solidFill>
          <a:ln w="12701" cap="flat">
            <a:solidFill>
              <a:srgbClr val="92D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72" name="Picture 6" descr="Afbeeldingsresultaat voor drone symbol png">
            <a:extLst>
              <a:ext uri="{FF2B5EF4-FFF2-40B4-BE49-F238E27FC236}">
                <a16:creationId xmlns:a16="http://schemas.microsoft.com/office/drawing/2014/main" id="{505281A0-97E6-4DA8-BB9B-06D3D203D55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551174">
            <a:off x="9107706" y="723674"/>
            <a:ext cx="478075" cy="47807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3" name="Picture 8" descr="Afbeeldingsresultaat voor windmill symbol png">
            <a:extLst>
              <a:ext uri="{FF2B5EF4-FFF2-40B4-BE49-F238E27FC236}">
                <a16:creationId xmlns:a16="http://schemas.microsoft.com/office/drawing/2014/main" id="{4580E38C-2449-4A7C-B49B-7892DABD9CA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16200004">
            <a:off x="8301170" y="2346432"/>
            <a:ext cx="375809" cy="37580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4" name="Picture 8" descr="Afbeeldingsresultaat voor windmill symbol png">
            <a:extLst>
              <a:ext uri="{FF2B5EF4-FFF2-40B4-BE49-F238E27FC236}">
                <a16:creationId xmlns:a16="http://schemas.microsoft.com/office/drawing/2014/main" id="{FA3A48D7-AEF3-4AAD-99B6-13162C11FA7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12794297">
            <a:off x="9011863" y="3856719"/>
            <a:ext cx="542595" cy="54259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5" name="Gelijkbenige driehoek 85">
            <a:extLst>
              <a:ext uri="{FF2B5EF4-FFF2-40B4-BE49-F238E27FC236}">
                <a16:creationId xmlns:a16="http://schemas.microsoft.com/office/drawing/2014/main" id="{9820C3C7-0E04-4123-85A8-9259AA473EFD}"/>
              </a:ext>
            </a:extLst>
          </p:cNvPr>
          <p:cNvSpPr/>
          <p:nvPr/>
        </p:nvSpPr>
        <p:spPr>
          <a:xfrm>
            <a:off x="10400632" y="734098"/>
            <a:ext cx="1084094" cy="53243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084095"/>
              <a:gd name="f7" fmla="val 532436"/>
              <a:gd name="f8" fmla="val 17382"/>
              <a:gd name="f9" fmla="val 1045444"/>
              <a:gd name="f10" fmla="+- 0 0 -90"/>
              <a:gd name="f11" fmla="*/ f3 1 1084095"/>
              <a:gd name="f12" fmla="*/ f4 1 532436"/>
              <a:gd name="f13" fmla="val f5"/>
              <a:gd name="f14" fmla="val f6"/>
              <a:gd name="f15" fmla="val f7"/>
              <a:gd name="f16" fmla="*/ f10 f0 1"/>
              <a:gd name="f17" fmla="+- f15 0 f13"/>
              <a:gd name="f18" fmla="+- f14 0 f13"/>
              <a:gd name="f19" fmla="*/ f16 1 f2"/>
              <a:gd name="f20" fmla="*/ f18 1 1084095"/>
              <a:gd name="f21" fmla="*/ f17 1 532436"/>
              <a:gd name="f22" fmla="*/ 0 f17 1"/>
              <a:gd name="f23" fmla="*/ 532436 f17 1"/>
              <a:gd name="f24" fmla="*/ 0 f18 1"/>
              <a:gd name="f25" fmla="*/ 1084095 f18 1"/>
              <a:gd name="f26" fmla="*/ 17382 f17 1"/>
              <a:gd name="f27" fmla="*/ 1045444 f18 1"/>
              <a:gd name="f28" fmla="+- f19 0 f1"/>
              <a:gd name="f29" fmla="*/ f22 1 532436"/>
              <a:gd name="f30" fmla="*/ f23 1 532436"/>
              <a:gd name="f31" fmla="*/ f24 1 1084095"/>
              <a:gd name="f32" fmla="*/ f25 1 1084095"/>
              <a:gd name="f33" fmla="*/ f26 1 532436"/>
              <a:gd name="f34" fmla="*/ f27 1 1084095"/>
              <a:gd name="f35" fmla="*/ f13 1 f20"/>
              <a:gd name="f36" fmla="*/ f14 1 f20"/>
              <a:gd name="f37" fmla="*/ f13 1 f21"/>
              <a:gd name="f38" fmla="*/ f15 1 f21"/>
              <a:gd name="f39" fmla="*/ f31 1 f20"/>
              <a:gd name="f40" fmla="*/ f29 1 f21"/>
              <a:gd name="f41" fmla="*/ f32 1 f20"/>
              <a:gd name="f42" fmla="*/ f33 1 f21"/>
              <a:gd name="f43" fmla="*/ f34 1 f20"/>
              <a:gd name="f44" fmla="*/ f30 1 f21"/>
              <a:gd name="f45" fmla="*/ f35 f11 1"/>
              <a:gd name="f46" fmla="*/ f36 f11 1"/>
              <a:gd name="f47" fmla="*/ f38 f12 1"/>
              <a:gd name="f48" fmla="*/ f37 f12 1"/>
              <a:gd name="f49" fmla="*/ f39 f11 1"/>
              <a:gd name="f50" fmla="*/ f40 f12 1"/>
              <a:gd name="f51" fmla="*/ f41 f11 1"/>
              <a:gd name="f52" fmla="*/ f42 f12 1"/>
              <a:gd name="f53" fmla="*/ f43 f11 1"/>
              <a:gd name="f54" fmla="*/ f44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49" y="f50"/>
              </a:cxn>
              <a:cxn ang="f28">
                <a:pos x="f51" y="f52"/>
              </a:cxn>
              <a:cxn ang="f28">
                <a:pos x="f53" y="f54"/>
              </a:cxn>
              <a:cxn ang="f28">
                <a:pos x="f49" y="f50"/>
              </a:cxn>
            </a:cxnLst>
            <a:rect l="f45" t="f48" r="f46" b="f47"/>
            <a:pathLst>
              <a:path w="1084095" h="532436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5" y="f5"/>
                </a:lnTo>
                <a:close/>
              </a:path>
            </a:pathLst>
          </a:custGeom>
          <a:solidFill>
            <a:srgbClr val="00B050"/>
          </a:solidFill>
          <a:ln w="12701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6" name="Gelijkbenige driehoek 86">
            <a:extLst>
              <a:ext uri="{FF2B5EF4-FFF2-40B4-BE49-F238E27FC236}">
                <a16:creationId xmlns:a16="http://schemas.microsoft.com/office/drawing/2014/main" id="{A9040663-4357-4D70-9225-2BAEE4DF2A4D}"/>
              </a:ext>
            </a:extLst>
          </p:cNvPr>
          <p:cNvSpPr/>
          <p:nvPr/>
        </p:nvSpPr>
        <p:spPr>
          <a:xfrm>
            <a:off x="10368546" y="3822109"/>
            <a:ext cx="1085721" cy="53991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085721"/>
              <a:gd name="f7" fmla="val 539921"/>
              <a:gd name="f8" fmla="val 1083420"/>
              <a:gd name="f9" fmla="+- 0 0 -90"/>
              <a:gd name="f10" fmla="*/ f3 1 1085721"/>
              <a:gd name="f11" fmla="*/ f4 1 539921"/>
              <a:gd name="f12" fmla="val f5"/>
              <a:gd name="f13" fmla="val f6"/>
              <a:gd name="f14" fmla="val f7"/>
              <a:gd name="f15" fmla="*/ f9 f0 1"/>
              <a:gd name="f16" fmla="+- f14 0 f12"/>
              <a:gd name="f17" fmla="+- f13 0 f12"/>
              <a:gd name="f18" fmla="*/ f15 1 f2"/>
              <a:gd name="f19" fmla="*/ f17 1 1085721"/>
              <a:gd name="f20" fmla="*/ f16 1 539921"/>
              <a:gd name="f21" fmla="*/ 0 f17 1"/>
              <a:gd name="f22" fmla="*/ 539921 f16 1"/>
              <a:gd name="f23" fmla="*/ 1085721 f17 1"/>
              <a:gd name="f24" fmla="*/ 0 f16 1"/>
              <a:gd name="f25" fmla="*/ 1083420 f17 1"/>
              <a:gd name="f26" fmla="+- f18 0 f1"/>
              <a:gd name="f27" fmla="*/ f21 1 1085721"/>
              <a:gd name="f28" fmla="*/ f22 1 539921"/>
              <a:gd name="f29" fmla="*/ f23 1 1085721"/>
              <a:gd name="f30" fmla="*/ f24 1 539921"/>
              <a:gd name="f31" fmla="*/ f25 1 1085721"/>
              <a:gd name="f32" fmla="*/ f12 1 f19"/>
              <a:gd name="f33" fmla="*/ f13 1 f19"/>
              <a:gd name="f34" fmla="*/ f12 1 f20"/>
              <a:gd name="f35" fmla="*/ f14 1 f20"/>
              <a:gd name="f36" fmla="*/ f27 1 f19"/>
              <a:gd name="f37" fmla="*/ f28 1 f20"/>
              <a:gd name="f38" fmla="*/ f29 1 f19"/>
              <a:gd name="f39" fmla="*/ f30 1 f20"/>
              <a:gd name="f40" fmla="*/ f31 1 f19"/>
              <a:gd name="f41" fmla="*/ f32 f10 1"/>
              <a:gd name="f42" fmla="*/ f33 f10 1"/>
              <a:gd name="f43" fmla="*/ f35 f11 1"/>
              <a:gd name="f44" fmla="*/ f34 f11 1"/>
              <a:gd name="f45" fmla="*/ f36 f10 1"/>
              <a:gd name="f46" fmla="*/ f37 f11 1"/>
              <a:gd name="f47" fmla="*/ f38 f10 1"/>
              <a:gd name="f48" fmla="*/ f39 f11 1"/>
              <a:gd name="f49" fmla="*/ f40 f1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45" y="f46"/>
              </a:cxn>
              <a:cxn ang="f26">
                <a:pos x="f47" y="f48"/>
              </a:cxn>
              <a:cxn ang="f26">
                <a:pos x="f49" y="f46"/>
              </a:cxn>
              <a:cxn ang="f26">
                <a:pos x="f45" y="f46"/>
              </a:cxn>
            </a:cxnLst>
            <a:rect l="f41" t="f44" r="f42" b="f43"/>
            <a:pathLst>
              <a:path w="1085721" h="539921">
                <a:moveTo>
                  <a:pt x="f5" y="f7"/>
                </a:moveTo>
                <a:lnTo>
                  <a:pt x="f6" y="f5"/>
                </a:lnTo>
                <a:lnTo>
                  <a:pt x="f8" y="f7"/>
                </a:lnTo>
                <a:lnTo>
                  <a:pt x="f5" y="f7"/>
                </a:lnTo>
                <a:close/>
              </a:path>
            </a:pathLst>
          </a:custGeom>
          <a:solidFill>
            <a:srgbClr val="92D050"/>
          </a:solidFill>
          <a:ln w="12701" cap="flat">
            <a:solidFill>
              <a:srgbClr val="92D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cxnSp>
        <p:nvCxnSpPr>
          <p:cNvPr id="77" name="Rechte verbindingslijn 88">
            <a:extLst>
              <a:ext uri="{FF2B5EF4-FFF2-40B4-BE49-F238E27FC236}">
                <a16:creationId xmlns:a16="http://schemas.microsoft.com/office/drawing/2014/main" id="{9D551F5A-7867-4FC9-875B-F1E0A6FF66E0}"/>
              </a:ext>
            </a:extLst>
          </p:cNvPr>
          <p:cNvCxnSpPr>
            <a:stCxn id="71" idx="6"/>
            <a:endCxn id="69" idx="6"/>
          </p:cNvCxnSpPr>
          <p:nvPr/>
        </p:nvCxnSpPr>
        <p:spPr>
          <a:xfrm flipH="1">
            <a:off x="10303667" y="721183"/>
            <a:ext cx="28476" cy="3650359"/>
          </a:xfrm>
          <a:prstGeom prst="straightConnector1">
            <a:avLst/>
          </a:prstGeom>
          <a:noFill/>
          <a:ln w="76196" cap="flat">
            <a:solidFill>
              <a:srgbClr val="FF0000"/>
            </a:solidFill>
            <a:prstDash val="solid"/>
            <a:miter/>
          </a:ln>
        </p:spPr>
      </p:cxnSp>
      <p:cxnSp>
        <p:nvCxnSpPr>
          <p:cNvPr id="78" name="Rechte verbindingslijn 91">
            <a:extLst>
              <a:ext uri="{FF2B5EF4-FFF2-40B4-BE49-F238E27FC236}">
                <a16:creationId xmlns:a16="http://schemas.microsoft.com/office/drawing/2014/main" id="{731A3590-573D-4A99-BD1C-CBE79C2D04BF}"/>
              </a:ext>
            </a:extLst>
          </p:cNvPr>
          <p:cNvCxnSpPr>
            <a:stCxn id="70" idx="6"/>
          </p:cNvCxnSpPr>
          <p:nvPr/>
        </p:nvCxnSpPr>
        <p:spPr>
          <a:xfrm>
            <a:off x="8673550" y="1709114"/>
            <a:ext cx="1625154" cy="905905"/>
          </a:xfrm>
          <a:prstGeom prst="straightConnector1">
            <a:avLst/>
          </a:prstGeom>
          <a:noFill/>
          <a:ln w="76196" cap="flat">
            <a:solidFill>
              <a:srgbClr val="FF0000"/>
            </a:solidFill>
            <a:prstDash val="solid"/>
            <a:miter/>
          </a:ln>
        </p:spPr>
      </p:cxnSp>
      <p:cxnSp>
        <p:nvCxnSpPr>
          <p:cNvPr id="79" name="Rechte verbindingslijn 93">
            <a:extLst>
              <a:ext uri="{FF2B5EF4-FFF2-40B4-BE49-F238E27FC236}">
                <a16:creationId xmlns:a16="http://schemas.microsoft.com/office/drawing/2014/main" id="{9517685C-8485-4088-A69C-4500155210FA}"/>
              </a:ext>
            </a:extLst>
          </p:cNvPr>
          <p:cNvCxnSpPr>
            <a:stCxn id="69" idx="4"/>
          </p:cNvCxnSpPr>
          <p:nvPr/>
        </p:nvCxnSpPr>
        <p:spPr>
          <a:xfrm flipV="1">
            <a:off x="8679877" y="2632758"/>
            <a:ext cx="1652266" cy="823884"/>
          </a:xfrm>
          <a:prstGeom prst="straightConnector1">
            <a:avLst/>
          </a:prstGeom>
          <a:noFill/>
          <a:ln w="76196" cap="flat">
            <a:solidFill>
              <a:srgbClr val="FF0000"/>
            </a:solidFill>
            <a:prstDash val="solid"/>
            <a:miter/>
          </a:ln>
        </p:spPr>
      </p:cxnSp>
      <p:cxnSp>
        <p:nvCxnSpPr>
          <p:cNvPr id="80" name="Rechte verbindingslijn 95">
            <a:extLst>
              <a:ext uri="{FF2B5EF4-FFF2-40B4-BE49-F238E27FC236}">
                <a16:creationId xmlns:a16="http://schemas.microsoft.com/office/drawing/2014/main" id="{B2C3CDAD-7829-4900-8910-B89CC10B689F}"/>
              </a:ext>
            </a:extLst>
          </p:cNvPr>
          <p:cNvCxnSpPr/>
          <p:nvPr/>
        </p:nvCxnSpPr>
        <p:spPr>
          <a:xfrm flipV="1">
            <a:off x="10338581" y="2064258"/>
            <a:ext cx="1146145" cy="550761"/>
          </a:xfrm>
          <a:prstGeom prst="straightConnector1">
            <a:avLst/>
          </a:prstGeom>
          <a:noFill/>
          <a:ln w="76196" cap="flat">
            <a:solidFill>
              <a:srgbClr val="FF0000"/>
            </a:solidFill>
            <a:prstDash val="solid"/>
            <a:miter/>
          </a:ln>
        </p:spPr>
      </p:cxnSp>
      <p:cxnSp>
        <p:nvCxnSpPr>
          <p:cNvPr id="81" name="Rechte verbindingslijn 98">
            <a:extLst>
              <a:ext uri="{FF2B5EF4-FFF2-40B4-BE49-F238E27FC236}">
                <a16:creationId xmlns:a16="http://schemas.microsoft.com/office/drawing/2014/main" id="{AF4016AF-AAB3-4B93-AA89-7E082F37B4FC}"/>
              </a:ext>
            </a:extLst>
          </p:cNvPr>
          <p:cNvCxnSpPr/>
          <p:nvPr/>
        </p:nvCxnSpPr>
        <p:spPr>
          <a:xfrm>
            <a:off x="10309366" y="2600626"/>
            <a:ext cx="1144902" cy="655497"/>
          </a:xfrm>
          <a:prstGeom prst="straightConnector1">
            <a:avLst/>
          </a:prstGeom>
          <a:noFill/>
          <a:ln w="76196" cap="flat">
            <a:solidFill>
              <a:srgbClr val="FF0000"/>
            </a:solidFill>
            <a:prstDash val="solid"/>
            <a:miter/>
          </a:ln>
        </p:spPr>
      </p:cxnSp>
      <p:sp>
        <p:nvSpPr>
          <p:cNvPr id="82" name="Gelijkbenige driehoek 99">
            <a:extLst>
              <a:ext uri="{FF2B5EF4-FFF2-40B4-BE49-F238E27FC236}">
                <a16:creationId xmlns:a16="http://schemas.microsoft.com/office/drawing/2014/main" id="{FE0FCC18-15A3-41DE-A141-E14756EA1927}"/>
              </a:ext>
            </a:extLst>
          </p:cNvPr>
          <p:cNvSpPr/>
          <p:nvPr/>
        </p:nvSpPr>
        <p:spPr>
          <a:xfrm>
            <a:off x="8216231" y="4560423"/>
            <a:ext cx="835222" cy="167844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35220"/>
              <a:gd name="f7" fmla="val 1678447"/>
              <a:gd name="f8" fmla="val 828511"/>
              <a:gd name="f9" fmla="val 830747"/>
              <a:gd name="f10" fmla="val 555624"/>
              <a:gd name="f11" fmla="val 832984"/>
              <a:gd name="f12" fmla="val 1111248"/>
              <a:gd name="f13" fmla="val 1666872"/>
              <a:gd name="f14" fmla="+- 0 0 -90"/>
              <a:gd name="f15" fmla="*/ f3 1 835220"/>
              <a:gd name="f16" fmla="*/ f4 1 1678447"/>
              <a:gd name="f17" fmla="val f5"/>
              <a:gd name="f18" fmla="val f6"/>
              <a:gd name="f19" fmla="val f7"/>
              <a:gd name="f20" fmla="*/ f14 f0 1"/>
              <a:gd name="f21" fmla="+- f19 0 f17"/>
              <a:gd name="f22" fmla="+- f18 0 f17"/>
              <a:gd name="f23" fmla="*/ f20 1 f2"/>
              <a:gd name="f24" fmla="*/ f22 1 835220"/>
              <a:gd name="f25" fmla="*/ f21 1 1678447"/>
              <a:gd name="f26" fmla="*/ 1678447 f21 1"/>
              <a:gd name="f27" fmla="*/ 0 f21 1"/>
              <a:gd name="f28" fmla="*/ 0 f22 1"/>
              <a:gd name="f29" fmla="*/ 828511 f22 1"/>
              <a:gd name="f30" fmla="*/ 835220 f22 1"/>
              <a:gd name="f31" fmla="*/ 1666872 f21 1"/>
              <a:gd name="f32" fmla="+- f23 0 f1"/>
              <a:gd name="f33" fmla="*/ f26 1 1678447"/>
              <a:gd name="f34" fmla="*/ f27 1 1678447"/>
              <a:gd name="f35" fmla="*/ f28 1 835220"/>
              <a:gd name="f36" fmla="*/ f29 1 835220"/>
              <a:gd name="f37" fmla="*/ f30 1 835220"/>
              <a:gd name="f38" fmla="*/ f31 1 1678447"/>
              <a:gd name="f39" fmla="*/ f17 1 f24"/>
              <a:gd name="f40" fmla="*/ f18 1 f24"/>
              <a:gd name="f41" fmla="*/ f17 1 f25"/>
              <a:gd name="f42" fmla="*/ f19 1 f25"/>
              <a:gd name="f43" fmla="*/ f35 1 f24"/>
              <a:gd name="f44" fmla="*/ f33 1 f25"/>
              <a:gd name="f45" fmla="*/ f36 1 f24"/>
              <a:gd name="f46" fmla="*/ f34 1 f25"/>
              <a:gd name="f47" fmla="*/ f37 1 f24"/>
              <a:gd name="f48" fmla="*/ f38 1 f25"/>
              <a:gd name="f49" fmla="*/ f39 f15 1"/>
              <a:gd name="f50" fmla="*/ f40 f15 1"/>
              <a:gd name="f51" fmla="*/ f42 f16 1"/>
              <a:gd name="f52" fmla="*/ f41 f16 1"/>
              <a:gd name="f53" fmla="*/ f43 f15 1"/>
              <a:gd name="f54" fmla="*/ f44 f16 1"/>
              <a:gd name="f55" fmla="*/ f45 f15 1"/>
              <a:gd name="f56" fmla="*/ f46 f16 1"/>
              <a:gd name="f57" fmla="*/ f47 f15 1"/>
              <a:gd name="f58" fmla="*/ f48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3" y="f54"/>
              </a:cxn>
              <a:cxn ang="f32">
                <a:pos x="f55" y="f56"/>
              </a:cxn>
              <a:cxn ang="f32">
                <a:pos x="f57" y="f58"/>
              </a:cxn>
              <a:cxn ang="f32">
                <a:pos x="f53" y="f54"/>
              </a:cxn>
            </a:cxnLst>
            <a:rect l="f49" t="f52" r="f50" b="f51"/>
            <a:pathLst>
              <a:path w="835220" h="1678447">
                <a:moveTo>
                  <a:pt x="f5" y="f7"/>
                </a:moveTo>
                <a:lnTo>
                  <a:pt x="f8" y="f5"/>
                </a:lnTo>
                <a:cubicBezTo>
                  <a:pt x="f9" y="f10"/>
                  <a:pt x="f11" y="f12"/>
                  <a:pt x="f6" y="f13"/>
                </a:cubicBezTo>
                <a:lnTo>
                  <a:pt x="f5" y="f7"/>
                </a:lnTo>
                <a:close/>
              </a:path>
            </a:pathLst>
          </a:custGeom>
          <a:solidFill>
            <a:srgbClr val="C00000"/>
          </a:solidFill>
          <a:ln w="12701" cap="flat">
            <a:solidFill>
              <a:srgbClr val="C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3" name="Gelijkbenige driehoek 100">
            <a:extLst>
              <a:ext uri="{FF2B5EF4-FFF2-40B4-BE49-F238E27FC236}">
                <a16:creationId xmlns:a16="http://schemas.microsoft.com/office/drawing/2014/main" id="{46AF09A0-000B-4651-ACF9-D44B5549BBA4}"/>
              </a:ext>
            </a:extLst>
          </p:cNvPr>
          <p:cNvSpPr/>
          <p:nvPr/>
        </p:nvSpPr>
        <p:spPr>
          <a:xfrm>
            <a:off x="8684715" y="4574514"/>
            <a:ext cx="370972" cy="69585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70969"/>
              <a:gd name="f7" fmla="val 695855"/>
              <a:gd name="f8" fmla="val 499085"/>
              <a:gd name="f9" fmla="val 370873"/>
              <a:gd name="f10" fmla="val 243984"/>
              <a:gd name="f11" fmla="val 370776"/>
              <a:gd name="f12" fmla="val 255101"/>
              <a:gd name="f13" fmla="val 370680"/>
              <a:gd name="f14" fmla="+- 0 0 -90"/>
              <a:gd name="f15" fmla="*/ f3 1 370969"/>
              <a:gd name="f16" fmla="*/ f4 1 695855"/>
              <a:gd name="f17" fmla="val f5"/>
              <a:gd name="f18" fmla="val f6"/>
              <a:gd name="f19" fmla="val f7"/>
              <a:gd name="f20" fmla="*/ f14 f0 1"/>
              <a:gd name="f21" fmla="+- f19 0 f17"/>
              <a:gd name="f22" fmla="+- f18 0 f17"/>
              <a:gd name="f23" fmla="*/ f20 1 f2"/>
              <a:gd name="f24" fmla="*/ f22 1 370969"/>
              <a:gd name="f25" fmla="*/ f21 1 695855"/>
              <a:gd name="f26" fmla="*/ 0 f21 1"/>
              <a:gd name="f27" fmla="*/ 695855 f21 1"/>
              <a:gd name="f28" fmla="*/ 370969 f22 1"/>
              <a:gd name="f29" fmla="*/ 370680 f22 1"/>
              <a:gd name="f30" fmla="*/ 0 f22 1"/>
              <a:gd name="f31" fmla="*/ 499085 f21 1"/>
              <a:gd name="f32" fmla="+- f23 0 f1"/>
              <a:gd name="f33" fmla="*/ f26 1 695855"/>
              <a:gd name="f34" fmla="*/ f27 1 695855"/>
              <a:gd name="f35" fmla="*/ f28 1 370969"/>
              <a:gd name="f36" fmla="*/ f29 1 370969"/>
              <a:gd name="f37" fmla="*/ f30 1 370969"/>
              <a:gd name="f38" fmla="*/ f31 1 695855"/>
              <a:gd name="f39" fmla="*/ f17 1 f24"/>
              <a:gd name="f40" fmla="*/ f18 1 f24"/>
              <a:gd name="f41" fmla="*/ f17 1 f25"/>
              <a:gd name="f42" fmla="*/ f19 1 f25"/>
              <a:gd name="f43" fmla="*/ f35 1 f24"/>
              <a:gd name="f44" fmla="*/ f38 1 f25"/>
              <a:gd name="f45" fmla="*/ f36 1 f24"/>
              <a:gd name="f46" fmla="*/ f33 1 f25"/>
              <a:gd name="f47" fmla="*/ f37 1 f24"/>
              <a:gd name="f48" fmla="*/ f34 1 f25"/>
              <a:gd name="f49" fmla="*/ f39 f15 1"/>
              <a:gd name="f50" fmla="*/ f40 f15 1"/>
              <a:gd name="f51" fmla="*/ f42 f16 1"/>
              <a:gd name="f52" fmla="*/ f41 f16 1"/>
              <a:gd name="f53" fmla="*/ f43 f15 1"/>
              <a:gd name="f54" fmla="*/ f44 f16 1"/>
              <a:gd name="f55" fmla="*/ f45 f15 1"/>
              <a:gd name="f56" fmla="*/ f46 f16 1"/>
              <a:gd name="f57" fmla="*/ f47 f15 1"/>
              <a:gd name="f58" fmla="*/ f48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53" y="f54"/>
              </a:cxn>
              <a:cxn ang="f32">
                <a:pos x="f55" y="f56"/>
              </a:cxn>
              <a:cxn ang="f32">
                <a:pos x="f57" y="f58"/>
              </a:cxn>
              <a:cxn ang="f32">
                <a:pos x="f53" y="f54"/>
              </a:cxn>
            </a:cxnLst>
            <a:rect l="f49" t="f52" r="f50" b="f51"/>
            <a:pathLst>
              <a:path w="370969" h="695855">
                <a:moveTo>
                  <a:pt x="f6" y="f8"/>
                </a:moveTo>
                <a:cubicBezTo>
                  <a:pt x="f9" y="f10"/>
                  <a:pt x="f11" y="f12"/>
                  <a:pt x="f13" y="f5"/>
                </a:cubicBezTo>
                <a:lnTo>
                  <a:pt x="f5" y="f7"/>
                </a:lnTo>
                <a:lnTo>
                  <a:pt x="f6" y="f8"/>
                </a:lnTo>
                <a:close/>
              </a:path>
            </a:pathLst>
          </a:custGeom>
          <a:solidFill>
            <a:srgbClr val="92D050"/>
          </a:solidFill>
          <a:ln w="12701" cap="flat">
            <a:solidFill>
              <a:srgbClr val="92D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cxnSp>
        <p:nvCxnSpPr>
          <p:cNvPr id="84" name="Rechte verbindingslijn 102">
            <a:extLst>
              <a:ext uri="{FF2B5EF4-FFF2-40B4-BE49-F238E27FC236}">
                <a16:creationId xmlns:a16="http://schemas.microsoft.com/office/drawing/2014/main" id="{02AD4028-DB62-4FC3-88AF-3BAC088C812A}"/>
              </a:ext>
            </a:extLst>
          </p:cNvPr>
          <p:cNvCxnSpPr/>
          <p:nvPr/>
        </p:nvCxnSpPr>
        <p:spPr>
          <a:xfrm>
            <a:off x="8673550" y="5327148"/>
            <a:ext cx="399053" cy="210943"/>
          </a:xfrm>
          <a:prstGeom prst="straightConnector1">
            <a:avLst/>
          </a:prstGeom>
          <a:noFill/>
          <a:ln w="76196" cap="flat">
            <a:solidFill>
              <a:srgbClr val="FF0000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61221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Kantoorthema</vt:lpstr>
      <vt:lpstr>Kantoorthema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/>
  <cp:revision>7</cp:revision>
  <dcterms:created xsi:type="dcterms:W3CDTF">2019-11-27T13:48:38Z</dcterms:created>
  <dcterms:modified xsi:type="dcterms:W3CDTF">2019-11-28T10:50:59Z</dcterms:modified>
</cp:coreProperties>
</file>