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Simoons" userId="S::3651@murmellius.nl::cb062044-edf8-41c3-a352-5c25ef0880ea" providerId="AD" clId="Web-{5814446D-ED70-40C2-81B1-BCD3B6361634}"/>
    <pc:docChg chg="addSld delSld modSld">
      <pc:chgData name="Hunter Simoons" userId="S::3651@murmellius.nl::cb062044-edf8-41c3-a352-5c25ef0880ea" providerId="AD" clId="Web-{5814446D-ED70-40C2-81B1-BCD3B6361634}" dt="2018-11-14T11:47:26.588" v="594" actId="20577"/>
      <pc:docMkLst>
        <pc:docMk/>
      </pc:docMkLst>
      <pc:sldChg chg="modSp del">
        <pc:chgData name="Hunter Simoons" userId="S::3651@murmellius.nl::cb062044-edf8-41c3-a352-5c25ef0880ea" providerId="AD" clId="Web-{5814446D-ED70-40C2-81B1-BCD3B6361634}" dt="2018-11-14T11:27:03.365" v="1"/>
        <pc:sldMkLst>
          <pc:docMk/>
          <pc:sldMk cId="3054935682" sldId="262"/>
        </pc:sldMkLst>
        <pc:spChg chg="mod">
          <ac:chgData name="Hunter Simoons" userId="S::3651@murmellius.nl::cb062044-edf8-41c3-a352-5c25ef0880ea" providerId="AD" clId="Web-{5814446D-ED70-40C2-81B1-BCD3B6361634}" dt="2018-11-14T11:26:51.131" v="0" actId="20577"/>
          <ac:spMkLst>
            <pc:docMk/>
            <pc:sldMk cId="3054935682" sldId="262"/>
            <ac:spMk id="3" creationId="{1ECC74E9-FB2C-40A8-B9EC-E4CD3B2709E8}"/>
          </ac:spMkLst>
        </pc:spChg>
      </pc:sldChg>
      <pc:sldChg chg="addSp delSp modSp new">
        <pc:chgData name="Hunter Simoons" userId="S::3651@murmellius.nl::cb062044-edf8-41c3-a352-5c25ef0880ea" providerId="AD" clId="Web-{5814446D-ED70-40C2-81B1-BCD3B6361634}" dt="2018-11-14T11:47:26.588" v="593" actId="20577"/>
        <pc:sldMkLst>
          <pc:docMk/>
          <pc:sldMk cId="3930503054" sldId="262"/>
        </pc:sldMkLst>
        <pc:spChg chg="mod">
          <ac:chgData name="Hunter Simoons" userId="S::3651@murmellius.nl::cb062044-edf8-41c3-a352-5c25ef0880ea" providerId="AD" clId="Web-{5814446D-ED70-40C2-81B1-BCD3B6361634}" dt="2018-11-14T11:27:29.912" v="23" actId="20577"/>
          <ac:spMkLst>
            <pc:docMk/>
            <pc:sldMk cId="3930503054" sldId="262"/>
            <ac:spMk id="2" creationId="{ED642CF0-C0F6-4F8A-9428-627D026C144D}"/>
          </ac:spMkLst>
        </pc:spChg>
        <pc:spChg chg="del">
          <ac:chgData name="Hunter Simoons" userId="S::3651@murmellius.nl::cb062044-edf8-41c3-a352-5c25ef0880ea" providerId="AD" clId="Web-{5814446D-ED70-40C2-81B1-BCD3B6361634}" dt="2018-11-14T11:28:02.584" v="25"/>
          <ac:spMkLst>
            <pc:docMk/>
            <pc:sldMk cId="3930503054" sldId="262"/>
            <ac:spMk id="3" creationId="{66883436-353F-466C-AC46-B5EA0C1B2FEB}"/>
          </ac:spMkLst>
        </pc:spChg>
        <pc:spChg chg="add mod">
          <ac:chgData name="Hunter Simoons" userId="S::3651@murmellius.nl::cb062044-edf8-41c3-a352-5c25ef0880ea" providerId="AD" clId="Web-{5814446D-ED70-40C2-81B1-BCD3B6361634}" dt="2018-11-14T11:47:26.588" v="593" actId="20577"/>
          <ac:spMkLst>
            <pc:docMk/>
            <pc:sldMk cId="3930503054" sldId="262"/>
            <ac:spMk id="12" creationId="{5A368457-242E-4C78-BAC5-1C1BFE6194CF}"/>
          </ac:spMkLst>
        </pc:spChg>
        <pc:graphicFrameChg chg="add mod ord modGraphic">
          <ac:chgData name="Hunter Simoons" userId="S::3651@murmellius.nl::cb062044-edf8-41c3-a352-5c25ef0880ea" providerId="AD" clId="Web-{5814446D-ED70-40C2-81B1-BCD3B6361634}" dt="2018-11-14T11:44:32.902" v="517" actId="1076"/>
          <ac:graphicFrameMkLst>
            <pc:docMk/>
            <pc:sldMk cId="3930503054" sldId="262"/>
            <ac:graphicFrameMk id="4" creationId="{E19A4B73-7067-4CFD-9057-66B84BFA2B90}"/>
          </ac:graphicFrameMkLst>
        </pc:graphicFrameChg>
        <pc:graphicFrameChg chg="add mod modGraphic">
          <ac:chgData name="Hunter Simoons" userId="S::3651@murmellius.nl::cb062044-edf8-41c3-a352-5c25ef0880ea" providerId="AD" clId="Web-{5814446D-ED70-40C2-81B1-BCD3B6361634}" dt="2018-11-14T11:43:34.825" v="513" actId="1076"/>
          <ac:graphicFrameMkLst>
            <pc:docMk/>
            <pc:sldMk cId="3930503054" sldId="262"/>
            <ac:graphicFrameMk id="6" creationId="{9787AEE4-DBC6-4337-ABA3-D80E6A9AB9CC}"/>
          </ac:graphicFrameMkLst>
        </pc:graphicFrameChg>
        <pc:graphicFrameChg chg="add mod modGraphic">
          <ac:chgData name="Hunter Simoons" userId="S::3651@murmellius.nl::cb062044-edf8-41c3-a352-5c25ef0880ea" providerId="AD" clId="Web-{5814446D-ED70-40C2-81B1-BCD3B6361634}" dt="2018-11-14T11:43:41.278" v="514" actId="1076"/>
          <ac:graphicFrameMkLst>
            <pc:docMk/>
            <pc:sldMk cId="3930503054" sldId="262"/>
            <ac:graphicFrameMk id="8" creationId="{365E47D0-7A18-4FDB-92DC-6FE09A6BDE78}"/>
          </ac:graphicFrameMkLst>
        </pc:graphicFrameChg>
        <pc:graphicFrameChg chg="add del mod modGraphic">
          <ac:chgData name="Hunter Simoons" userId="S::3651@murmellius.nl::cb062044-edf8-41c3-a352-5c25ef0880ea" providerId="AD" clId="Web-{5814446D-ED70-40C2-81B1-BCD3B6361634}" dt="2018-11-14T11:34:49.644" v="223"/>
          <ac:graphicFrameMkLst>
            <pc:docMk/>
            <pc:sldMk cId="3930503054" sldId="262"/>
            <ac:graphicFrameMk id="10" creationId="{55085270-42AC-44D7-9D97-9D3892F1596B}"/>
          </ac:graphicFrameMkLst>
        </pc:graphicFrameChg>
      </pc:sldChg>
    </pc:docChg>
  </pc:docChgLst>
  <pc:docChgLst>
    <pc:chgData name="Hunter Simoons" userId="S::3651@murmellius.nl::cb062044-edf8-41c3-a352-5c25ef0880ea" providerId="AD" clId="Web-{F53988FC-C4DA-4844-B3E2-F088A998D260}"/>
    <pc:docChg chg="addSld modSld">
      <pc:chgData name="Hunter Simoons" userId="S::3651@murmellius.nl::cb062044-edf8-41c3-a352-5c25ef0880ea" providerId="AD" clId="Web-{F53988FC-C4DA-4844-B3E2-F088A998D260}" dt="2018-10-31T12:00:27.628" v="354" actId="20577"/>
      <pc:docMkLst>
        <pc:docMk/>
      </pc:docMkLst>
      <pc:sldChg chg="modSp">
        <pc:chgData name="Hunter Simoons" userId="S::3651@murmellius.nl::cb062044-edf8-41c3-a352-5c25ef0880ea" providerId="AD" clId="Web-{F53988FC-C4DA-4844-B3E2-F088A998D260}" dt="2018-10-31T11:54:44.068" v="63" actId="20577"/>
        <pc:sldMkLst>
          <pc:docMk/>
          <pc:sldMk cId="521040635" sldId="256"/>
        </pc:sldMkLst>
        <pc:spChg chg="mod">
          <ac:chgData name="Hunter Simoons" userId="S::3651@murmellius.nl::cb062044-edf8-41c3-a352-5c25ef0880ea" providerId="AD" clId="Web-{F53988FC-C4DA-4844-B3E2-F088A998D260}" dt="2018-10-31T11:53:44.943" v="2" actId="20577"/>
          <ac:spMkLst>
            <pc:docMk/>
            <pc:sldMk cId="521040635" sldId="256"/>
            <ac:spMk id="2" creationId="{00000000-0000-0000-0000-000000000000}"/>
          </ac:spMkLst>
        </pc:spChg>
        <pc:spChg chg="mod">
          <ac:chgData name="Hunter Simoons" userId="S::3651@murmellius.nl::cb062044-edf8-41c3-a352-5c25ef0880ea" providerId="AD" clId="Web-{F53988FC-C4DA-4844-B3E2-F088A998D260}" dt="2018-10-31T11:54:44.068" v="63" actId="20577"/>
          <ac:spMkLst>
            <pc:docMk/>
            <pc:sldMk cId="521040635" sldId="256"/>
            <ac:spMk id="3" creationId="{00000000-0000-0000-0000-000000000000}"/>
          </ac:spMkLst>
        </pc:spChg>
      </pc:sldChg>
      <pc:sldChg chg="modSp new">
        <pc:chgData name="Hunter Simoons" userId="S::3651@murmellius.nl::cb062044-edf8-41c3-a352-5c25ef0880ea" providerId="AD" clId="Web-{F53988FC-C4DA-4844-B3E2-F088A998D260}" dt="2018-10-31T11:57:49.270" v="174" actId="20577"/>
        <pc:sldMkLst>
          <pc:docMk/>
          <pc:sldMk cId="1170108860" sldId="257"/>
        </pc:sldMkLst>
        <pc:spChg chg="mod">
          <ac:chgData name="Hunter Simoons" userId="S::3651@murmellius.nl::cb062044-edf8-41c3-a352-5c25ef0880ea" providerId="AD" clId="Web-{F53988FC-C4DA-4844-B3E2-F088A998D260}" dt="2018-10-31T11:55:50.380" v="72" actId="20577"/>
          <ac:spMkLst>
            <pc:docMk/>
            <pc:sldMk cId="1170108860" sldId="257"/>
            <ac:spMk id="2" creationId="{059CA40B-6C0D-4CCC-ADC0-1BAB8FD192B3}"/>
          </ac:spMkLst>
        </pc:spChg>
        <pc:spChg chg="mod">
          <ac:chgData name="Hunter Simoons" userId="S::3651@murmellius.nl::cb062044-edf8-41c3-a352-5c25ef0880ea" providerId="AD" clId="Web-{F53988FC-C4DA-4844-B3E2-F088A998D260}" dt="2018-10-31T11:57:49.270" v="174" actId="20577"/>
          <ac:spMkLst>
            <pc:docMk/>
            <pc:sldMk cId="1170108860" sldId="257"/>
            <ac:spMk id="3" creationId="{E4EA912A-1522-46CD-98AF-7EF05CD54798}"/>
          </ac:spMkLst>
        </pc:spChg>
      </pc:sldChg>
      <pc:sldChg chg="modSp new">
        <pc:chgData name="Hunter Simoons" userId="S::3651@murmellius.nl::cb062044-edf8-41c3-a352-5c25ef0880ea" providerId="AD" clId="Web-{F53988FC-C4DA-4844-B3E2-F088A998D260}" dt="2018-10-31T11:59:12.144" v="274" actId="20577"/>
        <pc:sldMkLst>
          <pc:docMk/>
          <pc:sldMk cId="3964277944" sldId="258"/>
        </pc:sldMkLst>
        <pc:spChg chg="mod">
          <ac:chgData name="Hunter Simoons" userId="S::3651@murmellius.nl::cb062044-edf8-41c3-a352-5c25ef0880ea" providerId="AD" clId="Web-{F53988FC-C4DA-4844-B3E2-F088A998D260}" dt="2018-10-31T11:57:54.895" v="181" actId="20577"/>
          <ac:spMkLst>
            <pc:docMk/>
            <pc:sldMk cId="3964277944" sldId="258"/>
            <ac:spMk id="2" creationId="{121E68EE-AE76-417A-AA92-55074186C9C9}"/>
          </ac:spMkLst>
        </pc:spChg>
        <pc:spChg chg="mod">
          <ac:chgData name="Hunter Simoons" userId="S::3651@murmellius.nl::cb062044-edf8-41c3-a352-5c25ef0880ea" providerId="AD" clId="Web-{F53988FC-C4DA-4844-B3E2-F088A998D260}" dt="2018-10-31T11:59:12.144" v="274" actId="20577"/>
          <ac:spMkLst>
            <pc:docMk/>
            <pc:sldMk cId="3964277944" sldId="258"/>
            <ac:spMk id="3" creationId="{4E293D2E-0A02-460E-8082-FBC7991DAA42}"/>
          </ac:spMkLst>
        </pc:spChg>
      </pc:sldChg>
      <pc:sldChg chg="modSp new">
        <pc:chgData name="Hunter Simoons" userId="S::3651@murmellius.nl::cb062044-edf8-41c3-a352-5c25ef0880ea" providerId="AD" clId="Web-{F53988FC-C4DA-4844-B3E2-F088A998D260}" dt="2018-10-31T12:00:27.628" v="353" actId="20577"/>
        <pc:sldMkLst>
          <pc:docMk/>
          <pc:sldMk cId="99767584" sldId="259"/>
        </pc:sldMkLst>
        <pc:spChg chg="mod">
          <ac:chgData name="Hunter Simoons" userId="S::3651@murmellius.nl::cb062044-edf8-41c3-a352-5c25ef0880ea" providerId="AD" clId="Web-{F53988FC-C4DA-4844-B3E2-F088A998D260}" dt="2018-10-31T11:59:23.363" v="289" actId="20577"/>
          <ac:spMkLst>
            <pc:docMk/>
            <pc:sldMk cId="99767584" sldId="259"/>
            <ac:spMk id="2" creationId="{E623ABB9-EE5D-4944-94E0-03E4EA840AFE}"/>
          </ac:spMkLst>
        </pc:spChg>
        <pc:spChg chg="mod">
          <ac:chgData name="Hunter Simoons" userId="S::3651@murmellius.nl::cb062044-edf8-41c3-a352-5c25ef0880ea" providerId="AD" clId="Web-{F53988FC-C4DA-4844-B3E2-F088A998D260}" dt="2018-10-31T12:00:27.628" v="353" actId="20577"/>
          <ac:spMkLst>
            <pc:docMk/>
            <pc:sldMk cId="99767584" sldId="259"/>
            <ac:spMk id="3" creationId="{D27FCCAE-D090-4BBE-B2CF-0DACB4A3BD12}"/>
          </ac:spMkLst>
        </pc:spChg>
      </pc:sldChg>
    </pc:docChg>
  </pc:docChgLst>
  <pc:docChgLst>
    <pc:chgData name="Hunter Simoons" userId="S::3651@murmellius.nl::cb062044-edf8-41c3-a352-5c25ef0880ea" providerId="AD" clId="Web-{0BC8929E-DD56-4120-A296-5A4FF84642BD}"/>
    <pc:docChg chg="addSld modSld">
      <pc:chgData name="Hunter Simoons" userId="S::3651@murmellius.nl::cb062044-edf8-41c3-a352-5c25ef0880ea" providerId="AD" clId="Web-{0BC8929E-DD56-4120-A296-5A4FF84642BD}" dt="2018-11-07T11:48:26.515" v="578" actId="20577"/>
      <pc:docMkLst>
        <pc:docMk/>
      </pc:docMkLst>
      <pc:sldChg chg="addSp modSp mod setBg">
        <pc:chgData name="Hunter Simoons" userId="S::3651@murmellius.nl::cb062044-edf8-41c3-a352-5c25ef0880ea" providerId="AD" clId="Web-{0BC8929E-DD56-4120-A296-5A4FF84642BD}" dt="2018-11-07T11:34:18.648" v="203" actId="14100"/>
        <pc:sldMkLst>
          <pc:docMk/>
          <pc:sldMk cId="1170108860" sldId="257"/>
        </pc:sldMkLst>
        <pc:spChg chg="mod">
          <ac:chgData name="Hunter Simoons" userId="S::3651@murmellius.nl::cb062044-edf8-41c3-a352-5c25ef0880ea" providerId="AD" clId="Web-{0BC8929E-DD56-4120-A296-5A4FF84642BD}" dt="2018-11-07T11:23:43.687" v="1"/>
          <ac:spMkLst>
            <pc:docMk/>
            <pc:sldMk cId="1170108860" sldId="257"/>
            <ac:spMk id="2" creationId="{059CA40B-6C0D-4CCC-ADC0-1BAB8FD192B3}"/>
          </ac:spMkLst>
        </pc:spChg>
        <pc:spChg chg="mod">
          <ac:chgData name="Hunter Simoons" userId="S::3651@murmellius.nl::cb062044-edf8-41c3-a352-5c25ef0880ea" providerId="AD" clId="Web-{0BC8929E-DD56-4120-A296-5A4FF84642BD}" dt="2018-11-07T11:34:18.648" v="203" actId="14100"/>
          <ac:spMkLst>
            <pc:docMk/>
            <pc:sldMk cId="1170108860" sldId="257"/>
            <ac:spMk id="3" creationId="{E4EA912A-1522-46CD-98AF-7EF05CD54798}"/>
          </ac:spMkLst>
        </pc:spChg>
        <pc:picChg chg="add mod">
          <ac:chgData name="Hunter Simoons" userId="S::3651@murmellius.nl::cb062044-edf8-41c3-a352-5c25ef0880ea" providerId="AD" clId="Web-{0BC8929E-DD56-4120-A296-5A4FF84642BD}" dt="2018-11-07T11:23:43.687" v="1"/>
          <ac:picMkLst>
            <pc:docMk/>
            <pc:sldMk cId="1170108860" sldId="257"/>
            <ac:picMk id="4" creationId="{12F503B9-200C-463E-9279-FFA805D1C42D}"/>
          </ac:picMkLst>
        </pc:picChg>
      </pc:sldChg>
      <pc:sldChg chg="addSp modSp">
        <pc:chgData name="Hunter Simoons" userId="S::3651@murmellius.nl::cb062044-edf8-41c3-a352-5c25ef0880ea" providerId="AD" clId="Web-{0BC8929E-DD56-4120-A296-5A4FF84642BD}" dt="2018-11-07T11:34:12.367" v="202" actId="14100"/>
        <pc:sldMkLst>
          <pc:docMk/>
          <pc:sldMk cId="3964277944" sldId="258"/>
        </pc:sldMkLst>
        <pc:spChg chg="mod">
          <ac:chgData name="Hunter Simoons" userId="S::3651@murmellius.nl::cb062044-edf8-41c3-a352-5c25ef0880ea" providerId="AD" clId="Web-{0BC8929E-DD56-4120-A296-5A4FF84642BD}" dt="2018-11-07T11:34:12.367" v="202" actId="14100"/>
          <ac:spMkLst>
            <pc:docMk/>
            <pc:sldMk cId="3964277944" sldId="258"/>
            <ac:spMk id="3" creationId="{4E293D2E-0A02-460E-8082-FBC7991DAA42}"/>
          </ac:spMkLst>
        </pc:spChg>
        <pc:spChg chg="add mod">
          <ac:chgData name="Hunter Simoons" userId="S::3651@murmellius.nl::cb062044-edf8-41c3-a352-5c25ef0880ea" providerId="AD" clId="Web-{0BC8929E-DD56-4120-A296-5A4FF84642BD}" dt="2018-11-07T11:25:23.423" v="7" actId="1076"/>
          <ac:spMkLst>
            <pc:docMk/>
            <pc:sldMk cId="3964277944" sldId="258"/>
            <ac:spMk id="6" creationId="{D3ADE982-13AB-4AC2-B431-B484B4DF6E9C}"/>
          </ac:spMkLst>
        </pc:spChg>
        <pc:picChg chg="add mod modCrop">
          <ac:chgData name="Hunter Simoons" userId="S::3651@murmellius.nl::cb062044-edf8-41c3-a352-5c25ef0880ea" providerId="AD" clId="Web-{0BC8929E-DD56-4120-A296-5A4FF84642BD}" dt="2018-11-07T11:25:01.172" v="5"/>
          <ac:picMkLst>
            <pc:docMk/>
            <pc:sldMk cId="3964277944" sldId="258"/>
            <ac:picMk id="4" creationId="{1B0E4C2A-28FC-4BE4-9FF7-87BC01260A34}"/>
          </ac:picMkLst>
        </pc:picChg>
        <pc:picChg chg="add mod">
          <ac:chgData name="Hunter Simoons" userId="S::3651@murmellius.nl::cb062044-edf8-41c3-a352-5c25ef0880ea" providerId="AD" clId="Web-{0BC8929E-DD56-4120-A296-5A4FF84642BD}" dt="2018-11-07T11:25:51.814" v="11" actId="1076"/>
          <ac:picMkLst>
            <pc:docMk/>
            <pc:sldMk cId="3964277944" sldId="258"/>
            <ac:picMk id="7" creationId="{7ABA6F88-2CC2-4747-9182-BE4D71588039}"/>
          </ac:picMkLst>
        </pc:picChg>
      </pc:sldChg>
      <pc:sldChg chg="modSp">
        <pc:chgData name="Hunter Simoons" userId="S::3651@murmellius.nl::cb062044-edf8-41c3-a352-5c25ef0880ea" providerId="AD" clId="Web-{0BC8929E-DD56-4120-A296-5A4FF84642BD}" dt="2018-11-07T11:33:45.647" v="199" actId="14100"/>
        <pc:sldMkLst>
          <pc:docMk/>
          <pc:sldMk cId="99767584" sldId="259"/>
        </pc:sldMkLst>
        <pc:spChg chg="mod">
          <ac:chgData name="Hunter Simoons" userId="S::3651@murmellius.nl::cb062044-edf8-41c3-a352-5c25ef0880ea" providerId="AD" clId="Web-{0BC8929E-DD56-4120-A296-5A4FF84642BD}" dt="2018-11-07T11:33:38.663" v="198" actId="14100"/>
          <ac:spMkLst>
            <pc:docMk/>
            <pc:sldMk cId="99767584" sldId="259"/>
            <ac:spMk id="3" creationId="{D27FCCAE-D090-4BBE-B2CF-0DACB4A3BD12}"/>
          </ac:spMkLst>
        </pc:spChg>
        <pc:spChg chg="mod">
          <ac:chgData name="Hunter Simoons" userId="S::3651@murmellius.nl::cb062044-edf8-41c3-a352-5c25ef0880ea" providerId="AD" clId="Web-{0BC8929E-DD56-4120-A296-5A4FF84642BD}" dt="2018-11-07T11:33:45.647" v="199" actId="14100"/>
          <ac:spMkLst>
            <pc:docMk/>
            <pc:sldMk cId="99767584" sldId="259"/>
            <ac:spMk id="4" creationId="{CF910CD0-D302-4E97-8150-486099EE31E6}"/>
          </ac:spMkLst>
        </pc:spChg>
      </pc:sldChg>
      <pc:sldChg chg="addSp modSp new">
        <pc:chgData name="Hunter Simoons" userId="S::3651@murmellius.nl::cb062044-edf8-41c3-a352-5c25ef0880ea" providerId="AD" clId="Web-{0BC8929E-DD56-4120-A296-5A4FF84642BD}" dt="2018-11-07T11:39:18.181" v="304" actId="20577"/>
        <pc:sldMkLst>
          <pc:docMk/>
          <pc:sldMk cId="1549395387" sldId="260"/>
        </pc:sldMkLst>
        <pc:spChg chg="mod">
          <ac:chgData name="Hunter Simoons" userId="S::3651@murmellius.nl::cb062044-edf8-41c3-a352-5c25ef0880ea" providerId="AD" clId="Web-{0BC8929E-DD56-4120-A296-5A4FF84642BD}" dt="2018-11-07T11:33:08.819" v="195" actId="20577"/>
          <ac:spMkLst>
            <pc:docMk/>
            <pc:sldMk cId="1549395387" sldId="260"/>
            <ac:spMk id="2" creationId="{75044BF5-363A-4B77-8E70-9C592F0D764C}"/>
          </ac:spMkLst>
        </pc:spChg>
        <pc:spChg chg="mod">
          <ac:chgData name="Hunter Simoons" userId="S::3651@murmellius.nl::cb062044-edf8-41c3-a352-5c25ef0880ea" providerId="AD" clId="Web-{0BC8929E-DD56-4120-A296-5A4FF84642BD}" dt="2018-11-07T11:39:18.181" v="304" actId="20577"/>
          <ac:spMkLst>
            <pc:docMk/>
            <pc:sldMk cId="1549395387" sldId="260"/>
            <ac:spMk id="3" creationId="{EE91E889-16FE-44B9-8ABC-C7FD1B1D60D0}"/>
          </ac:spMkLst>
        </pc:spChg>
        <pc:picChg chg="add mod">
          <ac:chgData name="Hunter Simoons" userId="S::3651@murmellius.nl::cb062044-edf8-41c3-a352-5c25ef0880ea" providerId="AD" clId="Web-{0BC8929E-DD56-4120-A296-5A4FF84642BD}" dt="2018-11-07T11:37:35.102" v="259" actId="1076"/>
          <ac:picMkLst>
            <pc:docMk/>
            <pc:sldMk cId="1549395387" sldId="260"/>
            <ac:picMk id="4" creationId="{52180B2B-FDD4-4FEE-B5B5-D83577F750C9}"/>
          </ac:picMkLst>
        </pc:picChg>
      </pc:sldChg>
      <pc:sldChg chg="addSp modSp new">
        <pc:chgData name="Hunter Simoons" userId="S::3651@murmellius.nl::cb062044-edf8-41c3-a352-5c25ef0880ea" providerId="AD" clId="Web-{0BC8929E-DD56-4120-A296-5A4FF84642BD}" dt="2018-11-07T11:45:18.935" v="534" actId="20577"/>
        <pc:sldMkLst>
          <pc:docMk/>
          <pc:sldMk cId="3499891366" sldId="261"/>
        </pc:sldMkLst>
        <pc:spChg chg="mod">
          <ac:chgData name="Hunter Simoons" userId="S::3651@murmellius.nl::cb062044-edf8-41c3-a352-5c25ef0880ea" providerId="AD" clId="Web-{0BC8929E-DD56-4120-A296-5A4FF84642BD}" dt="2018-11-07T11:40:38.963" v="330" actId="20577"/>
          <ac:spMkLst>
            <pc:docMk/>
            <pc:sldMk cId="3499891366" sldId="261"/>
            <ac:spMk id="2" creationId="{EB5A26AB-564A-48D4-A05E-3F02AE0F1FE4}"/>
          </ac:spMkLst>
        </pc:spChg>
        <pc:spChg chg="mod">
          <ac:chgData name="Hunter Simoons" userId="S::3651@murmellius.nl::cb062044-edf8-41c3-a352-5c25ef0880ea" providerId="AD" clId="Web-{0BC8929E-DD56-4120-A296-5A4FF84642BD}" dt="2018-11-07T11:45:18.935" v="534" actId="20577"/>
          <ac:spMkLst>
            <pc:docMk/>
            <pc:sldMk cId="3499891366" sldId="261"/>
            <ac:spMk id="3" creationId="{ACC12651-F1A7-40CC-9190-81074D4A2E65}"/>
          </ac:spMkLst>
        </pc:spChg>
        <pc:picChg chg="add mod">
          <ac:chgData name="Hunter Simoons" userId="S::3651@murmellius.nl::cb062044-edf8-41c3-a352-5c25ef0880ea" providerId="AD" clId="Web-{0BC8929E-DD56-4120-A296-5A4FF84642BD}" dt="2018-11-07T11:44:37.216" v="515" actId="1076"/>
          <ac:picMkLst>
            <pc:docMk/>
            <pc:sldMk cId="3499891366" sldId="261"/>
            <ac:picMk id="4" creationId="{608B9CFF-EDA6-40F8-9CD6-9BEEEA6343D2}"/>
          </ac:picMkLst>
        </pc:picChg>
      </pc:sldChg>
      <pc:sldChg chg="modSp new">
        <pc:chgData name="Hunter Simoons" userId="S::3651@murmellius.nl::cb062044-edf8-41c3-a352-5c25ef0880ea" providerId="AD" clId="Web-{0BC8929E-DD56-4120-A296-5A4FF84642BD}" dt="2018-11-07T11:47:09.874" v="576" actId="20577"/>
        <pc:sldMkLst>
          <pc:docMk/>
          <pc:sldMk cId="3054935682" sldId="262"/>
        </pc:sldMkLst>
        <pc:spChg chg="mod">
          <ac:chgData name="Hunter Simoons" userId="S::3651@murmellius.nl::cb062044-edf8-41c3-a352-5c25ef0880ea" providerId="AD" clId="Web-{0BC8929E-DD56-4120-A296-5A4FF84642BD}" dt="2018-11-07T11:47:00.061" v="570" actId="20577"/>
          <ac:spMkLst>
            <pc:docMk/>
            <pc:sldMk cId="3054935682" sldId="262"/>
            <ac:spMk id="2" creationId="{4AC7FD6A-D11F-492D-B6A8-A2F3AEE42088}"/>
          </ac:spMkLst>
        </pc:spChg>
        <pc:spChg chg="mod">
          <ac:chgData name="Hunter Simoons" userId="S::3651@murmellius.nl::cb062044-edf8-41c3-a352-5c25ef0880ea" providerId="AD" clId="Web-{0BC8929E-DD56-4120-A296-5A4FF84642BD}" dt="2018-11-07T11:46:15.013" v="560" actId="20577"/>
          <ac:spMkLst>
            <pc:docMk/>
            <pc:sldMk cId="3054935682" sldId="262"/>
            <ac:spMk id="3" creationId="{1ECC74E9-FB2C-40A8-B9EC-E4CD3B2709E8}"/>
          </ac:spMkLst>
        </pc:spChg>
        <pc:spChg chg="mod">
          <ac:chgData name="Hunter Simoons" userId="S::3651@murmellius.nl::cb062044-edf8-41c3-a352-5c25ef0880ea" providerId="AD" clId="Web-{0BC8929E-DD56-4120-A296-5A4FF84642BD}" dt="2018-11-07T11:47:09.874" v="576" actId="20577"/>
          <ac:spMkLst>
            <pc:docMk/>
            <pc:sldMk cId="3054935682" sldId="262"/>
            <ac:spMk id="4" creationId="{DD6FF587-5FA1-4AD9-BCC6-3AC1ED14D28A}"/>
          </ac:spMkLst>
        </pc:spChg>
        <pc:spChg chg="mod">
          <ac:chgData name="Hunter Simoons" userId="S::3651@murmellius.nl::cb062044-edf8-41c3-a352-5c25ef0880ea" providerId="AD" clId="Web-{0BC8929E-DD56-4120-A296-5A4FF84642BD}" dt="2018-11-07T11:46:21.061" v="563" actId="20577"/>
          <ac:spMkLst>
            <pc:docMk/>
            <pc:sldMk cId="3054935682" sldId="262"/>
            <ac:spMk id="5" creationId="{E88CB912-7EB8-40C0-8F62-2D344D637B4D}"/>
          </ac:spMkLst>
        </pc:spChg>
        <pc:spChg chg="mod">
          <ac:chgData name="Hunter Simoons" userId="S::3651@murmellius.nl::cb062044-edf8-41c3-a352-5c25ef0880ea" providerId="AD" clId="Web-{0BC8929E-DD56-4120-A296-5A4FF84642BD}" dt="2018-11-07T11:46:27.029" v="565" actId="14100"/>
          <ac:spMkLst>
            <pc:docMk/>
            <pc:sldMk cId="3054935682" sldId="262"/>
            <ac:spMk id="6" creationId="{EB22694D-7536-45CF-B748-8F2B4410E4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 </a:t>
            </a:r>
            <a:r>
              <a:rPr lang="en-US" dirty="0" err="1"/>
              <a:t>Groentetrap</a:t>
            </a:r>
          </a:p>
        </p:txBody>
      </p:sp>
      <p:sp>
        <p:nvSpPr>
          <p:cNvPr id="3" name="Subtitle 2"/>
          <p:cNvSpPr>
            <a:spLocks noGrp="1"/>
          </p:cNvSpPr>
          <p:nvPr>
            <p:ph type="subTitle" idx="1"/>
          </p:nvPr>
        </p:nvSpPr>
        <p:spPr/>
        <p:txBody>
          <a:bodyPr/>
          <a:lstStyle/>
          <a:p>
            <a:r>
              <a:rPr lang="en-US" dirty="0" err="1"/>
              <a:t>Thema</a:t>
            </a:r>
            <a:r>
              <a:rPr lang="en-US" dirty="0"/>
              <a:t>: Milieu en </a:t>
            </a:r>
            <a:r>
              <a:rPr lang="en-US" dirty="0" err="1"/>
              <a:t>Ruimte</a:t>
            </a:r>
          </a:p>
          <a:p>
            <a:r>
              <a:rPr lang="en-US" dirty="0" err="1"/>
              <a:t>Gemaakt</a:t>
            </a:r>
            <a:r>
              <a:rPr lang="en-US" dirty="0"/>
              <a:t> door: Lotte B, Lilian, Joël en Hunter</a:t>
            </a:r>
          </a:p>
        </p:txBody>
      </p:sp>
    </p:spTree>
    <p:extLst>
      <p:ext uri="{BB962C8B-B14F-4D97-AF65-F5344CB8AC3E}">
        <p14:creationId xmlns:p14="http://schemas.microsoft.com/office/powerpoint/2010/main" val="5210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CA40B-6C0D-4CCC-ADC0-1BAB8FD192B3}"/>
              </a:ext>
            </a:extLst>
          </p:cNvPr>
          <p:cNvSpPr>
            <a:spLocks noGrp="1"/>
          </p:cNvSpPr>
          <p:nvPr>
            <p:ph type="title"/>
          </p:nvPr>
        </p:nvSpPr>
        <p:spPr>
          <a:xfrm>
            <a:off x="676746" y="609600"/>
            <a:ext cx="3729076" cy="1320800"/>
          </a:xfrm>
        </p:spPr>
        <p:txBody>
          <a:bodyPr anchor="ctr">
            <a:normAutofit/>
          </a:bodyPr>
          <a:lstStyle/>
          <a:p>
            <a:r>
              <a:rPr lang="nl-NL" dirty="0"/>
              <a:t>Probleem</a:t>
            </a:r>
          </a:p>
        </p:txBody>
      </p:sp>
      <p:sp>
        <p:nvSpPr>
          <p:cNvPr id="3" name="Tijdelijke aanduiding voor inhoud 2">
            <a:extLst>
              <a:ext uri="{FF2B5EF4-FFF2-40B4-BE49-F238E27FC236}">
                <a16:creationId xmlns:a16="http://schemas.microsoft.com/office/drawing/2014/main" id="{E4EA912A-1522-46CD-98AF-7EF05CD54798}"/>
              </a:ext>
            </a:extLst>
          </p:cNvPr>
          <p:cNvSpPr>
            <a:spLocks noGrp="1"/>
          </p:cNvSpPr>
          <p:nvPr>
            <p:ph idx="1"/>
          </p:nvPr>
        </p:nvSpPr>
        <p:spPr>
          <a:xfrm>
            <a:off x="672877" y="1718138"/>
            <a:ext cx="3720916" cy="4015474"/>
          </a:xfrm>
        </p:spPr>
        <p:txBody>
          <a:bodyPr vert="horz" lIns="91440" tIns="45720" rIns="91440" bIns="45720" rtlCol="0">
            <a:normAutofit/>
          </a:bodyPr>
          <a:lstStyle/>
          <a:p>
            <a:r>
              <a:rPr lang="nl-NL" dirty="0"/>
              <a:t>Ons probleem is dat er in 2080 overbevolking is, waardoor er niet meer genoeg ruimte is om groente en fruit te verbouwen. Hierdoor ligt er niet meer genoeg gezond eten in de schappen en worden we heel ongezond.</a:t>
            </a:r>
          </a:p>
        </p:txBody>
      </p:sp>
      <p:pic>
        <p:nvPicPr>
          <p:cNvPr id="4" name="Picture 4" descr="A close up of text on a black background&#10;&#10;Description generated with high confidence">
            <a:extLst>
              <a:ext uri="{FF2B5EF4-FFF2-40B4-BE49-F238E27FC236}">
                <a16:creationId xmlns:a16="http://schemas.microsoft.com/office/drawing/2014/main" id="{12F503B9-200C-463E-9279-FFA805D1C42D}"/>
              </a:ext>
            </a:extLst>
          </p:cNvPr>
          <p:cNvPicPr>
            <a:picLocks noChangeAspect="1"/>
          </p:cNvPicPr>
          <p:nvPr/>
        </p:nvPicPr>
        <p:blipFill>
          <a:blip r:embed="rId2"/>
          <a:stretch>
            <a:fillRect/>
          </a:stretch>
        </p:blipFill>
        <p:spPr>
          <a:xfrm>
            <a:off x="5135814" y="632145"/>
            <a:ext cx="3639188" cy="5089178"/>
          </a:xfrm>
          <a:prstGeom prst="rect">
            <a:avLst/>
          </a:prstGeom>
        </p:spPr>
      </p:pic>
    </p:spTree>
    <p:extLst>
      <p:ext uri="{BB962C8B-B14F-4D97-AF65-F5344CB8AC3E}">
        <p14:creationId xmlns:p14="http://schemas.microsoft.com/office/powerpoint/2010/main" val="117010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E68EE-AE76-417A-AA92-55074186C9C9}"/>
              </a:ext>
            </a:extLst>
          </p:cNvPr>
          <p:cNvSpPr>
            <a:spLocks noGrp="1"/>
          </p:cNvSpPr>
          <p:nvPr>
            <p:ph type="title"/>
          </p:nvPr>
        </p:nvSpPr>
        <p:spPr/>
        <p:txBody>
          <a:bodyPr/>
          <a:lstStyle/>
          <a:p>
            <a:r>
              <a:rPr lang="nl-NL" dirty="0"/>
              <a:t>Oplossing </a:t>
            </a:r>
          </a:p>
        </p:txBody>
      </p:sp>
      <p:sp>
        <p:nvSpPr>
          <p:cNvPr id="3" name="Tijdelijke aanduiding voor inhoud 2">
            <a:extLst>
              <a:ext uri="{FF2B5EF4-FFF2-40B4-BE49-F238E27FC236}">
                <a16:creationId xmlns:a16="http://schemas.microsoft.com/office/drawing/2014/main" id="{4E293D2E-0A02-460E-8082-FBC7991DAA42}"/>
              </a:ext>
            </a:extLst>
          </p:cNvPr>
          <p:cNvSpPr>
            <a:spLocks noGrp="1"/>
          </p:cNvSpPr>
          <p:nvPr>
            <p:ph idx="1"/>
          </p:nvPr>
        </p:nvSpPr>
        <p:spPr>
          <a:xfrm>
            <a:off x="677334" y="1595235"/>
            <a:ext cx="8596668" cy="4446127"/>
          </a:xfrm>
        </p:spPr>
        <p:txBody>
          <a:bodyPr vert="horz" lIns="91440" tIns="45720" rIns="91440" bIns="45720" rtlCol="0" anchor="t">
            <a:normAutofit/>
          </a:bodyPr>
          <a:lstStyle/>
          <a:p>
            <a:r>
              <a:rPr lang="nl-NL" dirty="0"/>
              <a:t>Onze oplossing is om een spiraalvormige "trap" om flatgebouwen heen te maken waardoor elke flat zijn eigen groente en fruit kan verbouwen.</a:t>
            </a:r>
          </a:p>
        </p:txBody>
      </p:sp>
      <p:pic>
        <p:nvPicPr>
          <p:cNvPr id="4" name="Picture 4" descr="A picture containing floor, indoor, wall, table&#10;&#10;Description generated with high confidence">
            <a:extLst>
              <a:ext uri="{FF2B5EF4-FFF2-40B4-BE49-F238E27FC236}">
                <a16:creationId xmlns:a16="http://schemas.microsoft.com/office/drawing/2014/main" id="{1B0E4C2A-28FC-4BE4-9FF7-87BC01260A34}"/>
              </a:ext>
            </a:extLst>
          </p:cNvPr>
          <p:cNvPicPr>
            <a:picLocks noChangeAspect="1"/>
          </p:cNvPicPr>
          <p:nvPr/>
        </p:nvPicPr>
        <p:blipFill rotWithShape="1">
          <a:blip r:embed="rId2"/>
          <a:srcRect r="-449" b="7175"/>
          <a:stretch/>
        </p:blipFill>
        <p:spPr>
          <a:xfrm>
            <a:off x="349045" y="3163529"/>
            <a:ext cx="2755503" cy="2546381"/>
          </a:xfrm>
          <a:prstGeom prst="rect">
            <a:avLst/>
          </a:prstGeom>
        </p:spPr>
      </p:pic>
      <p:sp>
        <p:nvSpPr>
          <p:cNvPr id="6" name="Plus Sign 5">
            <a:extLst>
              <a:ext uri="{FF2B5EF4-FFF2-40B4-BE49-F238E27FC236}">
                <a16:creationId xmlns:a16="http://schemas.microsoft.com/office/drawing/2014/main" id="{D3ADE982-13AB-4AC2-B431-B484B4DF6E9C}"/>
              </a:ext>
            </a:extLst>
          </p:cNvPr>
          <p:cNvSpPr/>
          <p:nvPr/>
        </p:nvSpPr>
        <p:spPr>
          <a:xfrm>
            <a:off x="3303638" y="399189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close up of a garden&#10;&#10;Description generated with very high confidence">
            <a:extLst>
              <a:ext uri="{FF2B5EF4-FFF2-40B4-BE49-F238E27FC236}">
                <a16:creationId xmlns:a16="http://schemas.microsoft.com/office/drawing/2014/main" id="{7ABA6F88-2CC2-4747-9182-BE4D71588039}"/>
              </a:ext>
            </a:extLst>
          </p:cNvPr>
          <p:cNvPicPr>
            <a:picLocks noChangeAspect="1"/>
          </p:cNvPicPr>
          <p:nvPr/>
        </p:nvPicPr>
        <p:blipFill>
          <a:blip r:embed="rId3"/>
          <a:stretch>
            <a:fillRect/>
          </a:stretch>
        </p:blipFill>
        <p:spPr>
          <a:xfrm>
            <a:off x="4675238" y="3272519"/>
            <a:ext cx="3492909" cy="2340867"/>
          </a:xfrm>
          <a:prstGeom prst="rect">
            <a:avLst/>
          </a:prstGeom>
        </p:spPr>
      </p:pic>
    </p:spTree>
    <p:extLst>
      <p:ext uri="{BB962C8B-B14F-4D97-AF65-F5344CB8AC3E}">
        <p14:creationId xmlns:p14="http://schemas.microsoft.com/office/powerpoint/2010/main" val="39642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A26AB-564A-48D4-A05E-3F02AE0F1FE4}"/>
              </a:ext>
            </a:extLst>
          </p:cNvPr>
          <p:cNvSpPr>
            <a:spLocks noGrp="1"/>
          </p:cNvSpPr>
          <p:nvPr>
            <p:ph type="title"/>
          </p:nvPr>
        </p:nvSpPr>
        <p:spPr/>
        <p:txBody>
          <a:bodyPr/>
          <a:lstStyle/>
          <a:p>
            <a:r>
              <a:rPr lang="en-US" dirty="0" err="1"/>
              <a:t>Waarom</a:t>
            </a:r>
            <a:r>
              <a:rPr lang="en-US" dirty="0"/>
              <a:t> </a:t>
            </a:r>
            <a:r>
              <a:rPr lang="en-US" dirty="0" err="1"/>
              <a:t>deze</a:t>
            </a:r>
            <a:r>
              <a:rPr lang="en-US" dirty="0"/>
              <a:t> </a:t>
            </a:r>
            <a:r>
              <a:rPr lang="en-US" dirty="0" err="1"/>
              <a:t>oplossing</a:t>
            </a:r>
            <a:r>
              <a:rPr lang="en-US" dirty="0"/>
              <a:t>?</a:t>
            </a:r>
          </a:p>
        </p:txBody>
      </p:sp>
      <p:sp>
        <p:nvSpPr>
          <p:cNvPr id="3" name="Content Placeholder 2">
            <a:extLst>
              <a:ext uri="{FF2B5EF4-FFF2-40B4-BE49-F238E27FC236}">
                <a16:creationId xmlns:a16="http://schemas.microsoft.com/office/drawing/2014/main" id="{ACC12651-F1A7-40CC-9190-81074D4A2E65}"/>
              </a:ext>
            </a:extLst>
          </p:cNvPr>
          <p:cNvSpPr>
            <a:spLocks noGrp="1"/>
          </p:cNvSpPr>
          <p:nvPr>
            <p:ph idx="1"/>
          </p:nvPr>
        </p:nvSpPr>
        <p:spPr>
          <a:xfrm>
            <a:off x="677334" y="1582945"/>
            <a:ext cx="8596668" cy="4458417"/>
          </a:xfrm>
        </p:spPr>
        <p:txBody>
          <a:bodyPr vert="horz" lIns="91440" tIns="45720" rIns="91440" bIns="45720" rtlCol="0" anchor="t">
            <a:normAutofit/>
          </a:bodyPr>
          <a:lstStyle/>
          <a:p>
            <a:r>
              <a:rPr lang="en-US" dirty="0" err="1"/>
              <a:t>Praktisch</a:t>
            </a:r>
            <a:r>
              <a:rPr lang="en-US" dirty="0"/>
              <a:t> </a:t>
            </a:r>
            <a:r>
              <a:rPr lang="en-US" dirty="0" err="1"/>
              <a:t>omdat</a:t>
            </a:r>
            <a:r>
              <a:rPr lang="en-US" dirty="0"/>
              <a:t>:</a:t>
            </a:r>
          </a:p>
          <a:p>
            <a:pPr marL="0" indent="0">
              <a:buNone/>
            </a:pPr>
            <a:r>
              <a:rPr lang="en-US" dirty="0"/>
              <a:t>     - </a:t>
            </a:r>
            <a:r>
              <a:rPr lang="en-US" dirty="0" err="1"/>
              <a:t>Neemt</a:t>
            </a:r>
            <a:r>
              <a:rPr lang="en-US" dirty="0"/>
              <a:t> </a:t>
            </a:r>
            <a:r>
              <a:rPr lang="en-US" dirty="0" err="1"/>
              <a:t>geen</a:t>
            </a:r>
            <a:r>
              <a:rPr lang="en-US" dirty="0"/>
              <a:t> extra </a:t>
            </a:r>
            <a:r>
              <a:rPr lang="en-US" dirty="0" err="1"/>
              <a:t>ruimte</a:t>
            </a:r>
            <a:r>
              <a:rPr lang="en-US" dirty="0"/>
              <a:t> in</a:t>
            </a:r>
          </a:p>
          <a:p>
            <a:pPr marL="0" indent="0">
              <a:buNone/>
            </a:pPr>
            <a:r>
              <a:rPr lang="en-US" dirty="0"/>
              <a:t>     - Elke flat is </a:t>
            </a:r>
            <a:r>
              <a:rPr lang="en-US" dirty="0" err="1"/>
              <a:t>zelfvoorzienend</a:t>
            </a:r>
          </a:p>
          <a:p>
            <a:pPr marL="0" indent="0">
              <a:buNone/>
            </a:pPr>
            <a:r>
              <a:rPr lang="en-US" dirty="0"/>
              <a:t>     - Huizen om de </a:t>
            </a:r>
            <a:r>
              <a:rPr lang="en-US" dirty="0" err="1"/>
              <a:t>flatgebouwen</a:t>
            </a:r>
            <a:r>
              <a:rPr lang="en-US" dirty="0"/>
              <a:t> </a:t>
            </a:r>
            <a:r>
              <a:rPr lang="en-US" dirty="0" err="1"/>
              <a:t>heen</a:t>
            </a:r>
            <a:r>
              <a:rPr lang="en-US" dirty="0"/>
              <a:t> </a:t>
            </a:r>
            <a:r>
              <a:rPr lang="en-US" dirty="0" err="1"/>
              <a:t>kunnen</a:t>
            </a:r>
            <a:r>
              <a:rPr lang="en-US" dirty="0"/>
              <a:t> </a:t>
            </a:r>
            <a:r>
              <a:rPr lang="en-US" dirty="0" err="1"/>
              <a:t>ook</a:t>
            </a:r>
            <a:r>
              <a:rPr lang="en-US" dirty="0"/>
              <a:t> </a:t>
            </a:r>
            <a:r>
              <a:rPr lang="en-US" dirty="0" err="1"/>
              <a:t>nog</a:t>
            </a:r>
            <a:r>
              <a:rPr lang="en-US" dirty="0"/>
              <a:t> wat </a:t>
            </a:r>
            <a:r>
              <a:rPr lang="en-US" dirty="0" err="1"/>
              <a:t>groente</a:t>
            </a:r>
            <a:r>
              <a:rPr lang="en-US" dirty="0"/>
              <a:t> van de </a:t>
            </a:r>
          </a:p>
          <a:p>
            <a:pPr marL="0" indent="0">
              <a:buNone/>
            </a:pPr>
            <a:r>
              <a:rPr lang="en-US" dirty="0"/>
              <a:t>       flats </a:t>
            </a:r>
            <a:r>
              <a:rPr lang="en-US" dirty="0" err="1"/>
              <a:t>eten</a:t>
            </a:r>
          </a:p>
          <a:p>
            <a:pPr marL="0" indent="0">
              <a:buNone/>
            </a:pPr>
            <a:endParaRPr lang="en-US" dirty="0"/>
          </a:p>
        </p:txBody>
      </p:sp>
      <p:pic>
        <p:nvPicPr>
          <p:cNvPr id="4" name="Picture 4">
            <a:extLst>
              <a:ext uri="{FF2B5EF4-FFF2-40B4-BE49-F238E27FC236}">
                <a16:creationId xmlns:a16="http://schemas.microsoft.com/office/drawing/2014/main" id="{608B9CFF-EDA6-40F8-9CD6-9BEEEA6343D2}"/>
              </a:ext>
            </a:extLst>
          </p:cNvPr>
          <p:cNvPicPr>
            <a:picLocks noChangeAspect="1"/>
          </p:cNvPicPr>
          <p:nvPr/>
        </p:nvPicPr>
        <p:blipFill>
          <a:blip r:embed="rId2"/>
          <a:stretch>
            <a:fillRect/>
          </a:stretch>
        </p:blipFill>
        <p:spPr>
          <a:xfrm>
            <a:off x="4613787" y="3372465"/>
            <a:ext cx="2743200" cy="2743200"/>
          </a:xfrm>
          <a:prstGeom prst="rect">
            <a:avLst/>
          </a:prstGeom>
        </p:spPr>
      </p:pic>
    </p:spTree>
    <p:extLst>
      <p:ext uri="{BB962C8B-B14F-4D97-AF65-F5344CB8AC3E}">
        <p14:creationId xmlns:p14="http://schemas.microsoft.com/office/powerpoint/2010/main" val="349989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3ABB9-EE5D-4944-94E0-03E4EA840AFE}"/>
              </a:ext>
            </a:extLst>
          </p:cNvPr>
          <p:cNvSpPr>
            <a:spLocks noGrp="1"/>
          </p:cNvSpPr>
          <p:nvPr>
            <p:ph type="title"/>
          </p:nvPr>
        </p:nvSpPr>
        <p:spPr/>
        <p:txBody>
          <a:bodyPr/>
          <a:lstStyle/>
          <a:p>
            <a:r>
              <a:rPr lang="nl-NL" dirty="0"/>
              <a:t>Onderzoek </a:t>
            </a:r>
          </a:p>
        </p:txBody>
      </p:sp>
      <p:sp>
        <p:nvSpPr>
          <p:cNvPr id="3" name="Tijdelijke aanduiding voor inhoud 2">
            <a:extLst>
              <a:ext uri="{FF2B5EF4-FFF2-40B4-BE49-F238E27FC236}">
                <a16:creationId xmlns:a16="http://schemas.microsoft.com/office/drawing/2014/main" id="{D27FCCAE-D090-4BBE-B2CF-0DACB4A3BD12}"/>
              </a:ext>
            </a:extLst>
          </p:cNvPr>
          <p:cNvSpPr>
            <a:spLocks noGrp="1"/>
          </p:cNvSpPr>
          <p:nvPr>
            <p:ph sz="half" idx="1"/>
          </p:nvPr>
        </p:nvSpPr>
        <p:spPr>
          <a:xfrm>
            <a:off x="677334" y="1595235"/>
            <a:ext cx="4184035" cy="4446126"/>
          </a:xfrm>
        </p:spPr>
        <p:txBody>
          <a:bodyPr vert="horz" lIns="91440" tIns="45720" rIns="91440" bIns="45720" rtlCol="0" anchor="t">
            <a:normAutofit/>
          </a:bodyPr>
          <a:lstStyle/>
          <a:p>
            <a:r>
              <a:rPr lang="nl-NL" dirty="0"/>
              <a:t>Als je een flatgebouw van 10 verdiepingen hebt, met op elke verdieping 3 appartementen, waar gemiddeld 3 mensen wonen;</a:t>
            </a:r>
            <a:r>
              <a:rPr lang="nl-NL" b="1" dirty="0"/>
              <a:t> Per dag moet je minimaal 200 gram groente/fruit eten.</a:t>
            </a:r>
          </a:p>
          <a:p>
            <a:endParaRPr lang="nl-NL" dirty="0"/>
          </a:p>
        </p:txBody>
      </p:sp>
      <p:sp>
        <p:nvSpPr>
          <p:cNvPr id="4" name="Tijdelijke aanduiding voor inhoud 3">
            <a:extLst>
              <a:ext uri="{FF2B5EF4-FFF2-40B4-BE49-F238E27FC236}">
                <a16:creationId xmlns:a16="http://schemas.microsoft.com/office/drawing/2014/main" id="{CF910CD0-D302-4E97-8150-486099EE31E6}"/>
              </a:ext>
            </a:extLst>
          </p:cNvPr>
          <p:cNvSpPr>
            <a:spLocks noGrp="1"/>
          </p:cNvSpPr>
          <p:nvPr>
            <p:ph sz="half" idx="2"/>
          </p:nvPr>
        </p:nvSpPr>
        <p:spPr>
          <a:xfrm>
            <a:off x="5089970" y="1595235"/>
            <a:ext cx="4184034" cy="4446127"/>
          </a:xfrm>
        </p:spPr>
        <p:txBody>
          <a:bodyPr vert="horz" lIns="91440" tIns="45720" rIns="91440" bIns="45720" rtlCol="0" anchor="t">
            <a:normAutofit/>
          </a:bodyPr>
          <a:lstStyle/>
          <a:p>
            <a:r>
              <a:rPr lang="nl-NL" dirty="0"/>
              <a:t>200 gram x 3 personen = 600 gram </a:t>
            </a:r>
          </a:p>
          <a:p>
            <a:r>
              <a:rPr lang="nl-NL" dirty="0"/>
              <a:t>600 gram x 3 appartementen = 1800 gram/1.8 kilo</a:t>
            </a:r>
          </a:p>
          <a:p>
            <a:r>
              <a:rPr lang="nl-NL" dirty="0"/>
              <a:t>1.8 kilo x 10 verdiepingen = 18 kilo</a:t>
            </a:r>
          </a:p>
          <a:p>
            <a:endParaRPr lang="nl-NL" dirty="0"/>
          </a:p>
          <a:p>
            <a:r>
              <a:rPr lang="nl-NL" b="1" u="sng" dirty="0"/>
              <a:t>Conclusie: </a:t>
            </a:r>
            <a:r>
              <a:rPr lang="nl-NL" u="sng" dirty="0"/>
              <a:t>per dag heb je minimaal 18 kilo groente/fruit nodig.</a:t>
            </a:r>
            <a:endParaRPr lang="nl-NL" dirty="0"/>
          </a:p>
        </p:txBody>
      </p:sp>
    </p:spTree>
    <p:extLst>
      <p:ext uri="{BB962C8B-B14F-4D97-AF65-F5344CB8AC3E}">
        <p14:creationId xmlns:p14="http://schemas.microsoft.com/office/powerpoint/2010/main" val="9976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4BF5-363A-4B77-8E70-9C592F0D764C}"/>
              </a:ext>
            </a:extLst>
          </p:cNvPr>
          <p:cNvSpPr>
            <a:spLocks noGrp="1"/>
          </p:cNvSpPr>
          <p:nvPr>
            <p:ph type="title"/>
          </p:nvPr>
        </p:nvSpPr>
        <p:spPr/>
        <p:txBody>
          <a:bodyPr/>
          <a:lstStyle/>
          <a:p>
            <a:r>
              <a:rPr lang="en-US" dirty="0"/>
              <a:t>Watervoorziening </a:t>
            </a:r>
          </a:p>
        </p:txBody>
      </p:sp>
      <p:sp>
        <p:nvSpPr>
          <p:cNvPr id="3" name="Content Placeholder 2">
            <a:extLst>
              <a:ext uri="{FF2B5EF4-FFF2-40B4-BE49-F238E27FC236}">
                <a16:creationId xmlns:a16="http://schemas.microsoft.com/office/drawing/2014/main" id="{EE91E889-16FE-44B9-8ABC-C7FD1B1D60D0}"/>
              </a:ext>
            </a:extLst>
          </p:cNvPr>
          <p:cNvSpPr>
            <a:spLocks noGrp="1"/>
          </p:cNvSpPr>
          <p:nvPr>
            <p:ph idx="1"/>
          </p:nvPr>
        </p:nvSpPr>
        <p:spPr>
          <a:xfrm>
            <a:off x="677334" y="1619815"/>
            <a:ext cx="8596668" cy="4458418"/>
          </a:xfrm>
        </p:spPr>
        <p:txBody>
          <a:bodyPr vert="horz" lIns="91440" tIns="45720" rIns="91440" bIns="45720" rtlCol="0" anchor="t">
            <a:normAutofit/>
          </a:bodyPr>
          <a:lstStyle/>
          <a:p>
            <a:r>
              <a:rPr lang="en-US" dirty="0" err="1"/>
              <a:t>Groente</a:t>
            </a:r>
            <a:r>
              <a:rPr lang="en-US" dirty="0"/>
              <a:t> en fruit </a:t>
            </a:r>
            <a:r>
              <a:rPr lang="en-US" dirty="0" err="1"/>
              <a:t>hebben</a:t>
            </a:r>
            <a:r>
              <a:rPr lang="en-US" dirty="0"/>
              <a:t> water </a:t>
            </a:r>
            <a:r>
              <a:rPr lang="en-US" dirty="0" err="1"/>
              <a:t>nodig</a:t>
            </a:r>
            <a:r>
              <a:rPr lang="en-US" dirty="0"/>
              <a:t>, maar hoe regel je </a:t>
            </a:r>
            <a:r>
              <a:rPr lang="en-US" dirty="0" err="1"/>
              <a:t>dat</a:t>
            </a:r>
            <a:r>
              <a:rPr lang="en-US" dirty="0"/>
              <a:t> op </a:t>
            </a:r>
            <a:r>
              <a:rPr lang="en-US" dirty="0" err="1"/>
              <a:t>een</a:t>
            </a:r>
            <a:r>
              <a:rPr lang="en-US" dirty="0"/>
              <a:t> </a:t>
            </a:r>
            <a:r>
              <a:rPr lang="en-US" dirty="0" err="1"/>
              <a:t>wenteltrap</a:t>
            </a:r>
            <a:r>
              <a:rPr lang="en-US" dirty="0"/>
              <a:t>?</a:t>
            </a:r>
          </a:p>
          <a:p>
            <a:endParaRPr lang="en-US" dirty="0"/>
          </a:p>
          <a:p>
            <a:endParaRPr lang="en-US" dirty="0"/>
          </a:p>
          <a:p>
            <a:endParaRPr lang="en-US" dirty="0"/>
          </a:p>
          <a:p>
            <a:endParaRPr lang="en-US" dirty="0"/>
          </a:p>
          <a:p>
            <a:endParaRPr lang="en-US" dirty="0"/>
          </a:p>
          <a:p>
            <a:r>
              <a:rPr lang="en-US" dirty="0" err="1"/>
              <a:t>Dit</a:t>
            </a:r>
            <a:r>
              <a:rPr lang="en-US" dirty="0"/>
              <a:t> is het </a:t>
            </a:r>
            <a:r>
              <a:rPr lang="en-US" dirty="0" err="1"/>
              <a:t>idee</a:t>
            </a:r>
            <a:r>
              <a:rPr lang="en-US" dirty="0"/>
              <a:t>, </a:t>
            </a:r>
            <a:r>
              <a:rPr lang="en-US" dirty="0" err="1"/>
              <a:t>een</a:t>
            </a:r>
            <a:r>
              <a:rPr lang="en-US" dirty="0"/>
              <a:t> </a:t>
            </a:r>
            <a:r>
              <a:rPr lang="en-US" dirty="0" err="1"/>
              <a:t>kraan</a:t>
            </a:r>
            <a:r>
              <a:rPr lang="en-US" dirty="0"/>
              <a:t> die je </a:t>
            </a:r>
            <a:r>
              <a:rPr lang="en-US" dirty="0" err="1"/>
              <a:t>kan</a:t>
            </a:r>
            <a:r>
              <a:rPr lang="en-US" dirty="0"/>
              <a:t> </a:t>
            </a:r>
            <a:r>
              <a:rPr lang="en-US" dirty="0" err="1"/>
              <a:t>opendraaien</a:t>
            </a:r>
            <a:r>
              <a:rPr lang="en-US" dirty="0"/>
              <a:t> die </a:t>
            </a:r>
            <a:r>
              <a:rPr lang="en-US" dirty="0" err="1"/>
              <a:t>onder</a:t>
            </a:r>
            <a:r>
              <a:rPr lang="en-US" dirty="0"/>
              <a:t> de </a:t>
            </a:r>
            <a:r>
              <a:rPr lang="en-US" dirty="0" err="1"/>
              <a:t>moestuin</a:t>
            </a:r>
            <a:r>
              <a:rPr lang="en-US" dirty="0"/>
              <a:t> door </a:t>
            </a:r>
            <a:r>
              <a:rPr lang="en-US" dirty="0" err="1"/>
              <a:t>loopt</a:t>
            </a:r>
            <a:r>
              <a:rPr lang="en-US" dirty="0"/>
              <a:t>. </a:t>
            </a:r>
            <a:r>
              <a:rPr lang="en-US" dirty="0" err="1"/>
              <a:t>Doordat</a:t>
            </a:r>
            <a:r>
              <a:rPr lang="en-US" dirty="0"/>
              <a:t> de </a:t>
            </a:r>
            <a:r>
              <a:rPr lang="en-US" dirty="0" err="1"/>
              <a:t>planten</a:t>
            </a:r>
            <a:r>
              <a:rPr lang="en-US" dirty="0"/>
              <a:t> </a:t>
            </a:r>
            <a:r>
              <a:rPr lang="en-US" dirty="0" err="1"/>
              <a:t>staan</a:t>
            </a:r>
            <a:r>
              <a:rPr lang="en-US" dirty="0"/>
              <a:t> </a:t>
            </a:r>
            <a:r>
              <a:rPr lang="en-US" dirty="0" err="1"/>
              <a:t>gerangschikt</a:t>
            </a:r>
            <a:r>
              <a:rPr lang="en-US" dirty="0"/>
              <a:t> op </a:t>
            </a:r>
            <a:r>
              <a:rPr lang="en-US" dirty="0" err="1"/>
              <a:t>hoeveel</a:t>
            </a:r>
            <a:r>
              <a:rPr lang="en-US" dirty="0"/>
              <a:t> water je </a:t>
            </a:r>
            <a:r>
              <a:rPr lang="en-US" dirty="0" err="1"/>
              <a:t>nodig</a:t>
            </a:r>
            <a:r>
              <a:rPr lang="en-US" dirty="0"/>
              <a:t> </a:t>
            </a:r>
            <a:r>
              <a:rPr lang="en-US" dirty="0" err="1"/>
              <a:t>hebt</a:t>
            </a:r>
            <a:r>
              <a:rPr lang="en-US" dirty="0"/>
              <a:t>, </a:t>
            </a:r>
            <a:r>
              <a:rPr lang="en-US" dirty="0" err="1"/>
              <a:t>hoef</a:t>
            </a:r>
            <a:r>
              <a:rPr lang="en-US" dirty="0"/>
              <a:t> je </a:t>
            </a:r>
            <a:r>
              <a:rPr lang="en-US" dirty="0" err="1"/>
              <a:t>daar</a:t>
            </a:r>
            <a:r>
              <a:rPr lang="en-US" dirty="0"/>
              <a:t> </a:t>
            </a:r>
            <a:r>
              <a:rPr lang="en-US" dirty="0" err="1"/>
              <a:t>niet</a:t>
            </a:r>
            <a:r>
              <a:rPr lang="en-US" dirty="0"/>
              <a:t> op </a:t>
            </a:r>
            <a:r>
              <a:rPr lang="en-US" dirty="0" err="1"/>
              <a:t>te</a:t>
            </a:r>
            <a:r>
              <a:rPr lang="en-US" dirty="0"/>
              <a:t> </a:t>
            </a:r>
            <a:r>
              <a:rPr lang="en-US" dirty="0" err="1"/>
              <a:t>letten</a:t>
            </a:r>
            <a:r>
              <a:rPr lang="en-US" dirty="0"/>
              <a:t>.</a:t>
            </a:r>
          </a:p>
          <a:p>
            <a:endParaRPr lang="en-US" dirty="0"/>
          </a:p>
        </p:txBody>
      </p:sp>
      <p:pic>
        <p:nvPicPr>
          <p:cNvPr id="4" name="Picture 4" descr="A close up of a street&#10;&#10;Description generated with high confidence">
            <a:extLst>
              <a:ext uri="{FF2B5EF4-FFF2-40B4-BE49-F238E27FC236}">
                <a16:creationId xmlns:a16="http://schemas.microsoft.com/office/drawing/2014/main" id="{52180B2B-FDD4-4FEE-B5B5-D83577F750C9}"/>
              </a:ext>
            </a:extLst>
          </p:cNvPr>
          <p:cNvPicPr>
            <a:picLocks noChangeAspect="1"/>
          </p:cNvPicPr>
          <p:nvPr/>
        </p:nvPicPr>
        <p:blipFill>
          <a:blip r:embed="rId2"/>
          <a:stretch>
            <a:fillRect/>
          </a:stretch>
        </p:blipFill>
        <p:spPr>
          <a:xfrm>
            <a:off x="680884" y="2277429"/>
            <a:ext cx="7720780" cy="1786947"/>
          </a:xfrm>
          <a:prstGeom prst="rect">
            <a:avLst/>
          </a:prstGeom>
        </p:spPr>
      </p:pic>
    </p:spTree>
    <p:extLst>
      <p:ext uri="{BB962C8B-B14F-4D97-AF65-F5344CB8AC3E}">
        <p14:creationId xmlns:p14="http://schemas.microsoft.com/office/powerpoint/2010/main" val="154939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42CF0-C0F6-4F8A-9428-627D026C144D}"/>
              </a:ext>
            </a:extLst>
          </p:cNvPr>
          <p:cNvSpPr>
            <a:spLocks noGrp="1"/>
          </p:cNvSpPr>
          <p:nvPr>
            <p:ph type="title"/>
          </p:nvPr>
        </p:nvSpPr>
        <p:spPr/>
        <p:txBody>
          <a:bodyPr/>
          <a:lstStyle/>
          <a:p>
            <a:r>
              <a:rPr lang="nl-NL" dirty="0"/>
              <a:t>Welke groente moeten we verbouwen?</a:t>
            </a:r>
          </a:p>
        </p:txBody>
      </p:sp>
      <p:graphicFrame>
        <p:nvGraphicFramePr>
          <p:cNvPr id="4" name="Tabel 4">
            <a:extLst>
              <a:ext uri="{FF2B5EF4-FFF2-40B4-BE49-F238E27FC236}">
                <a16:creationId xmlns:a16="http://schemas.microsoft.com/office/drawing/2014/main" id="{E19A4B73-7067-4CFD-9057-66B84BFA2B90}"/>
              </a:ext>
            </a:extLst>
          </p:cNvPr>
          <p:cNvGraphicFramePr>
            <a:graphicFrameLocks noGrp="1"/>
          </p:cNvGraphicFramePr>
          <p:nvPr>
            <p:ph idx="1"/>
            <p:extLst>
              <p:ext uri="{D42A27DB-BD31-4B8C-83A1-F6EECF244321}">
                <p14:modId xmlns:p14="http://schemas.microsoft.com/office/powerpoint/2010/main" val="725235603"/>
              </p:ext>
            </p:extLst>
          </p:nvPr>
        </p:nvGraphicFramePr>
        <p:xfrm>
          <a:off x="253321" y="1409474"/>
          <a:ext cx="8596310" cy="3337559"/>
        </p:xfrm>
        <a:graphic>
          <a:graphicData uri="http://schemas.openxmlformats.org/drawingml/2006/table">
            <a:tbl>
              <a:tblPr firstRow="1" bandRow="1">
                <a:tableStyleId>{5C22544A-7EE6-4342-B048-85BDC9FD1C3A}</a:tableStyleId>
              </a:tblPr>
              <a:tblGrid>
                <a:gridCol w="859631">
                  <a:extLst>
                    <a:ext uri="{9D8B030D-6E8A-4147-A177-3AD203B41FA5}">
                      <a16:colId xmlns:a16="http://schemas.microsoft.com/office/drawing/2014/main" val="1507394826"/>
                    </a:ext>
                  </a:extLst>
                </a:gridCol>
                <a:gridCol w="859631">
                  <a:extLst>
                    <a:ext uri="{9D8B030D-6E8A-4147-A177-3AD203B41FA5}">
                      <a16:colId xmlns:a16="http://schemas.microsoft.com/office/drawing/2014/main" val="2582015527"/>
                    </a:ext>
                  </a:extLst>
                </a:gridCol>
                <a:gridCol w="859631">
                  <a:extLst>
                    <a:ext uri="{9D8B030D-6E8A-4147-A177-3AD203B41FA5}">
                      <a16:colId xmlns:a16="http://schemas.microsoft.com/office/drawing/2014/main" val="3611336104"/>
                    </a:ext>
                  </a:extLst>
                </a:gridCol>
                <a:gridCol w="859631">
                  <a:extLst>
                    <a:ext uri="{9D8B030D-6E8A-4147-A177-3AD203B41FA5}">
                      <a16:colId xmlns:a16="http://schemas.microsoft.com/office/drawing/2014/main" val="4030329649"/>
                    </a:ext>
                  </a:extLst>
                </a:gridCol>
                <a:gridCol w="859631">
                  <a:extLst>
                    <a:ext uri="{9D8B030D-6E8A-4147-A177-3AD203B41FA5}">
                      <a16:colId xmlns:a16="http://schemas.microsoft.com/office/drawing/2014/main" val="4282991647"/>
                    </a:ext>
                  </a:extLst>
                </a:gridCol>
                <a:gridCol w="859631">
                  <a:extLst>
                    <a:ext uri="{9D8B030D-6E8A-4147-A177-3AD203B41FA5}">
                      <a16:colId xmlns:a16="http://schemas.microsoft.com/office/drawing/2014/main" val="772427038"/>
                    </a:ext>
                  </a:extLst>
                </a:gridCol>
                <a:gridCol w="859631">
                  <a:extLst>
                    <a:ext uri="{9D8B030D-6E8A-4147-A177-3AD203B41FA5}">
                      <a16:colId xmlns:a16="http://schemas.microsoft.com/office/drawing/2014/main" val="799124020"/>
                    </a:ext>
                  </a:extLst>
                </a:gridCol>
                <a:gridCol w="859631">
                  <a:extLst>
                    <a:ext uri="{9D8B030D-6E8A-4147-A177-3AD203B41FA5}">
                      <a16:colId xmlns:a16="http://schemas.microsoft.com/office/drawing/2014/main" val="352087604"/>
                    </a:ext>
                  </a:extLst>
                </a:gridCol>
                <a:gridCol w="859631">
                  <a:extLst>
                    <a:ext uri="{9D8B030D-6E8A-4147-A177-3AD203B41FA5}">
                      <a16:colId xmlns:a16="http://schemas.microsoft.com/office/drawing/2014/main" val="3853082628"/>
                    </a:ext>
                  </a:extLst>
                </a:gridCol>
                <a:gridCol w="859631">
                  <a:extLst>
                    <a:ext uri="{9D8B030D-6E8A-4147-A177-3AD203B41FA5}">
                      <a16:colId xmlns:a16="http://schemas.microsoft.com/office/drawing/2014/main" val="3264497517"/>
                    </a:ext>
                  </a:extLst>
                </a:gridCol>
              </a:tblGrid>
              <a:tr h="370840">
                <a:tc>
                  <a:txBody>
                    <a:bodyPr/>
                    <a:lstStyle/>
                    <a:p>
                      <a:endParaRPr lang="nl-NL"/>
                    </a:p>
                  </a:txBody>
                  <a:tcPr/>
                </a:tc>
                <a:tc>
                  <a:txBody>
                    <a:bodyPr/>
                    <a:lstStyle/>
                    <a:p>
                      <a:r>
                        <a:rPr lang="nl-NL" dirty="0"/>
                        <a:t>Jan</a:t>
                      </a:r>
                    </a:p>
                  </a:txBody>
                  <a:tcPr/>
                </a:tc>
                <a:tc>
                  <a:txBody>
                    <a:bodyPr/>
                    <a:lstStyle/>
                    <a:p>
                      <a:r>
                        <a:rPr lang="nl-NL" dirty="0"/>
                        <a:t>Feb</a:t>
                      </a:r>
                    </a:p>
                  </a:txBody>
                  <a:tcPr/>
                </a:tc>
                <a:tc>
                  <a:txBody>
                    <a:bodyPr/>
                    <a:lstStyle/>
                    <a:p>
                      <a:r>
                        <a:rPr lang="nl-NL" dirty="0" err="1"/>
                        <a:t>Maa</a:t>
                      </a:r>
                    </a:p>
                  </a:txBody>
                  <a:tcPr/>
                </a:tc>
                <a:tc>
                  <a:txBody>
                    <a:bodyPr/>
                    <a:lstStyle/>
                    <a:p>
                      <a:r>
                        <a:rPr lang="nl-NL" dirty="0"/>
                        <a:t>Apr</a:t>
                      </a:r>
                    </a:p>
                  </a:txBody>
                  <a:tcPr/>
                </a:tc>
                <a:tc>
                  <a:txBody>
                    <a:bodyPr/>
                    <a:lstStyle/>
                    <a:p>
                      <a:r>
                        <a:rPr lang="nl-NL" dirty="0"/>
                        <a:t>Mei</a:t>
                      </a:r>
                    </a:p>
                  </a:txBody>
                  <a:tcPr/>
                </a:tc>
                <a:tc>
                  <a:txBody>
                    <a:bodyPr/>
                    <a:lstStyle/>
                    <a:p>
                      <a:r>
                        <a:rPr lang="nl-NL" dirty="0"/>
                        <a:t>Jun</a:t>
                      </a:r>
                    </a:p>
                  </a:txBody>
                  <a:tcPr/>
                </a:tc>
                <a:tc>
                  <a:txBody>
                    <a:bodyPr/>
                    <a:lstStyle/>
                    <a:p>
                      <a:r>
                        <a:rPr lang="nl-NL" dirty="0"/>
                        <a:t>Jul</a:t>
                      </a:r>
                    </a:p>
                  </a:txBody>
                  <a:tcPr/>
                </a:tc>
                <a:tc>
                  <a:txBody>
                    <a:bodyPr/>
                    <a:lstStyle/>
                    <a:p>
                      <a:r>
                        <a:rPr lang="nl-NL" dirty="0"/>
                        <a:t>Aug</a:t>
                      </a:r>
                    </a:p>
                  </a:txBody>
                  <a:tcPr/>
                </a:tc>
                <a:tc>
                  <a:txBody>
                    <a:bodyPr/>
                    <a:lstStyle/>
                    <a:p>
                      <a:r>
                        <a:rPr lang="nl-NL" dirty="0"/>
                        <a:t>Sep</a:t>
                      </a:r>
                    </a:p>
                  </a:txBody>
                  <a:tcPr/>
                </a:tc>
                <a:extLst>
                  <a:ext uri="{0D108BD9-81ED-4DB2-BD59-A6C34878D82A}">
                    <a16:rowId xmlns:a16="http://schemas.microsoft.com/office/drawing/2014/main" val="3981072051"/>
                  </a:ext>
                </a:extLst>
              </a:tr>
              <a:tr h="370840">
                <a:tc>
                  <a:txBody>
                    <a:bodyPr/>
                    <a:lstStyle/>
                    <a:p>
                      <a:r>
                        <a:rPr lang="nl-NL" dirty="0" err="1"/>
                        <a:t>Rucol</a:t>
                      </a:r>
                      <a:r>
                        <a:rPr lang="nl-NL" dirty="0"/>
                        <a:t>.</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err="1"/>
                        <a:t>z</a:t>
                      </a:r>
                      <a:r>
                        <a:rPr lang="nl-NL" dirty="0"/>
                        <a:t>/o</a:t>
                      </a:r>
                    </a:p>
                  </a:txBody>
                  <a:tcPr/>
                </a:tc>
                <a:extLst>
                  <a:ext uri="{0D108BD9-81ED-4DB2-BD59-A6C34878D82A}">
                    <a16:rowId xmlns:a16="http://schemas.microsoft.com/office/drawing/2014/main" val="3094561708"/>
                  </a:ext>
                </a:extLst>
              </a:tr>
              <a:tr h="370840">
                <a:tc>
                  <a:txBody>
                    <a:bodyPr/>
                    <a:lstStyle/>
                    <a:p>
                      <a:r>
                        <a:rPr lang="nl-NL" dirty="0"/>
                        <a:t>V. sla</a:t>
                      </a:r>
                    </a:p>
                  </a:txBody>
                  <a:tcPr/>
                </a:tc>
                <a:tc>
                  <a:txBody>
                    <a:bodyPr/>
                    <a:lstStyle/>
                    <a:p>
                      <a:r>
                        <a:rPr lang="nl-NL" dirty="0"/>
                        <a:t>--&gt; o</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extLst>
                  <a:ext uri="{0D108BD9-81ED-4DB2-BD59-A6C34878D82A}">
                    <a16:rowId xmlns:a16="http://schemas.microsoft.com/office/drawing/2014/main" val="1672446723"/>
                  </a:ext>
                </a:extLst>
              </a:tr>
              <a:tr h="370840">
                <a:tc>
                  <a:txBody>
                    <a:bodyPr/>
                    <a:lstStyle/>
                    <a:p>
                      <a:pPr lvl="0" algn="l">
                        <a:buNone/>
                      </a:pPr>
                      <a:r>
                        <a:rPr lang="nl-NL" dirty="0"/>
                        <a:t>IJ. sla</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tc>
                  <a:txBody>
                    <a:bodyPr/>
                    <a:lstStyle/>
                    <a:p>
                      <a:r>
                        <a:rPr lang="nl-NL" dirty="0" err="1"/>
                        <a:t>z</a:t>
                      </a:r>
                    </a:p>
                  </a:txBody>
                  <a:tcPr/>
                </a:tc>
                <a:tc>
                  <a:txBody>
                    <a:bodyPr/>
                    <a:lstStyle/>
                    <a:p>
                      <a:r>
                        <a:rPr lang="nl-NL" dirty="0" err="1"/>
                        <a:t>z</a:t>
                      </a:r>
                      <a:r>
                        <a:rPr lang="nl-NL" dirty="0"/>
                        <a:t>/o</a:t>
                      </a:r>
                    </a:p>
                  </a:txBody>
                  <a:tcPr/>
                </a:tc>
                <a:tc>
                  <a:txBody>
                    <a:bodyPr/>
                    <a:lstStyle/>
                    <a:p>
                      <a:r>
                        <a:rPr lang="nl-NL" dirty="0"/>
                        <a:t>o</a:t>
                      </a:r>
                    </a:p>
                  </a:txBody>
                  <a:tcPr/>
                </a:tc>
                <a:tc>
                  <a:txBody>
                    <a:bodyPr/>
                    <a:lstStyle/>
                    <a:p>
                      <a:r>
                        <a:rPr lang="nl-NL" dirty="0"/>
                        <a:t>o</a:t>
                      </a:r>
                    </a:p>
                  </a:txBody>
                  <a:tcPr/>
                </a:tc>
                <a:extLst>
                  <a:ext uri="{0D108BD9-81ED-4DB2-BD59-A6C34878D82A}">
                    <a16:rowId xmlns:a16="http://schemas.microsoft.com/office/drawing/2014/main" val="3429260860"/>
                  </a:ext>
                </a:extLst>
              </a:tr>
              <a:tr h="370840">
                <a:tc>
                  <a:txBody>
                    <a:bodyPr/>
                    <a:lstStyle/>
                    <a:p>
                      <a:r>
                        <a:rPr lang="nl-NL" dirty="0"/>
                        <a:t>Aard.</a:t>
                      </a:r>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tc>
                  <a:txBody>
                    <a:bodyPr/>
                    <a:lstStyle/>
                    <a:p>
                      <a:r>
                        <a:rPr lang="nl-NL" dirty="0" err="1"/>
                        <a:t>z</a:t>
                      </a:r>
                    </a:p>
                  </a:txBody>
                  <a:tcPr/>
                </a:tc>
                <a:tc>
                  <a:txBody>
                    <a:bodyPr/>
                    <a:lstStyle/>
                    <a:p>
                      <a:r>
                        <a:rPr lang="nl-NL" dirty="0" err="1"/>
                        <a:t>z</a:t>
                      </a:r>
                      <a:r>
                        <a:rPr lang="nl-NL" dirty="0"/>
                        <a:t>/o</a:t>
                      </a:r>
                    </a:p>
                  </a:txBody>
                  <a:tcPr/>
                </a:tc>
                <a:tc>
                  <a:txBody>
                    <a:bodyPr/>
                    <a:lstStyle/>
                    <a:p>
                      <a:r>
                        <a:rPr lang="nl-NL" dirty="0"/>
                        <a:t>o</a:t>
                      </a:r>
                    </a:p>
                  </a:txBody>
                  <a:tcPr/>
                </a:tc>
                <a:tc>
                  <a:txBody>
                    <a:bodyPr/>
                    <a:lstStyle/>
                    <a:p>
                      <a:r>
                        <a:rPr lang="nl-NL" dirty="0"/>
                        <a:t>o</a:t>
                      </a:r>
                    </a:p>
                  </a:txBody>
                  <a:tcPr/>
                </a:tc>
                <a:tc>
                  <a:txBody>
                    <a:bodyPr/>
                    <a:lstStyle/>
                    <a:p>
                      <a:r>
                        <a:rPr lang="nl-NL" dirty="0"/>
                        <a:t>o</a:t>
                      </a:r>
                    </a:p>
                  </a:txBody>
                  <a:tcPr/>
                </a:tc>
                <a:extLst>
                  <a:ext uri="{0D108BD9-81ED-4DB2-BD59-A6C34878D82A}">
                    <a16:rowId xmlns:a16="http://schemas.microsoft.com/office/drawing/2014/main" val="496893872"/>
                  </a:ext>
                </a:extLst>
              </a:tr>
              <a:tr h="370840">
                <a:tc>
                  <a:txBody>
                    <a:bodyPr/>
                    <a:lstStyle/>
                    <a:p>
                      <a:r>
                        <a:rPr lang="nl-NL" dirty="0"/>
                        <a:t>K. sla</a:t>
                      </a:r>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tc>
                  <a:txBody>
                    <a:bodyPr/>
                    <a:lstStyle/>
                    <a:p>
                      <a:r>
                        <a:rPr lang="nl-NL" dirty="0" err="1"/>
                        <a:t>z</a:t>
                      </a:r>
                    </a:p>
                  </a:txBody>
                  <a:tcPr/>
                </a:tc>
                <a:tc>
                  <a:txBody>
                    <a:bodyPr/>
                    <a:lstStyle/>
                    <a:p>
                      <a:r>
                        <a:rPr lang="nl-NL" dirty="0" err="1"/>
                        <a:t>z</a:t>
                      </a:r>
                      <a:r>
                        <a:rPr lang="nl-NL" dirty="0"/>
                        <a:t>/o</a:t>
                      </a:r>
                    </a:p>
                  </a:txBody>
                  <a:tcPr/>
                </a:tc>
                <a:tc>
                  <a:txBody>
                    <a:bodyPr/>
                    <a:lstStyle/>
                    <a:p>
                      <a:pPr lvl="0" algn="l">
                        <a:buNone/>
                      </a:pPr>
                      <a:r>
                        <a:rPr lang="nl-NL" dirty="0" err="1"/>
                        <a:t>z</a:t>
                      </a:r>
                      <a:r>
                        <a:rPr lang="nl-NL" dirty="0"/>
                        <a:t>/o</a:t>
                      </a:r>
                    </a:p>
                  </a:txBody>
                  <a:tcPr/>
                </a:tc>
                <a:tc>
                  <a:txBody>
                    <a:bodyPr/>
                    <a:lstStyle/>
                    <a:p>
                      <a:r>
                        <a:rPr lang="nl-NL" dirty="0"/>
                        <a:t>o</a:t>
                      </a:r>
                    </a:p>
                  </a:txBody>
                  <a:tcPr/>
                </a:tc>
                <a:extLst>
                  <a:ext uri="{0D108BD9-81ED-4DB2-BD59-A6C34878D82A}">
                    <a16:rowId xmlns:a16="http://schemas.microsoft.com/office/drawing/2014/main" val="2469570215"/>
                  </a:ext>
                </a:extLst>
              </a:tr>
              <a:tr h="370840">
                <a:tc>
                  <a:txBody>
                    <a:bodyPr/>
                    <a:lstStyle/>
                    <a:p>
                      <a:r>
                        <a:rPr lang="nl-NL" dirty="0" err="1"/>
                        <a:t>Radij</a:t>
                      </a:r>
                      <a:r>
                        <a:rPr lang="nl-NL" dirty="0"/>
                        <a:t>.</a:t>
                      </a:r>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tc>
                  <a:txBody>
                    <a:bodyPr/>
                    <a:lstStyle/>
                    <a:p>
                      <a:r>
                        <a:rPr lang="nl-NL" dirty="0" err="1"/>
                        <a:t>z</a:t>
                      </a:r>
                      <a:r>
                        <a:rPr lang="nl-NL" dirty="0"/>
                        <a:t>/o</a:t>
                      </a:r>
                      <a:endParaRPr lang="nl-NL" dirty="0" err="1"/>
                    </a:p>
                  </a:txBody>
                  <a:tcPr/>
                </a:tc>
                <a:tc>
                  <a:txBody>
                    <a:bodyPr/>
                    <a:lstStyle/>
                    <a:p>
                      <a:r>
                        <a:rPr lang="nl-NL" dirty="0" err="1"/>
                        <a:t>z</a:t>
                      </a:r>
                      <a:r>
                        <a:rPr lang="nl-NL" dirty="0"/>
                        <a:t>/o</a:t>
                      </a:r>
                      <a:endParaRPr lang="nl-NL" dirty="0" err="1"/>
                    </a:p>
                  </a:txBody>
                  <a:tcPr/>
                </a:tc>
                <a:tc>
                  <a:txBody>
                    <a:bodyPr/>
                    <a:lstStyle/>
                    <a:p>
                      <a:r>
                        <a:rPr lang="nl-NL" dirty="0" err="1"/>
                        <a:t>z</a:t>
                      </a:r>
                      <a:r>
                        <a:rPr lang="nl-NL" dirty="0"/>
                        <a:t>/o</a:t>
                      </a:r>
                    </a:p>
                  </a:txBody>
                  <a:tcPr/>
                </a:tc>
                <a:tc>
                  <a:txBody>
                    <a:bodyPr/>
                    <a:lstStyle/>
                    <a:p>
                      <a:pPr lvl="0" algn="l">
                        <a:buNone/>
                      </a:pPr>
                      <a:r>
                        <a:rPr lang="nl-NL" dirty="0" err="1"/>
                        <a:t>z</a:t>
                      </a:r>
                      <a:r>
                        <a:rPr lang="nl-NL" dirty="0"/>
                        <a:t>/o</a:t>
                      </a:r>
                    </a:p>
                  </a:txBody>
                  <a:tcPr/>
                </a:tc>
                <a:tc>
                  <a:txBody>
                    <a:bodyPr/>
                    <a:lstStyle/>
                    <a:p>
                      <a:r>
                        <a:rPr lang="nl-NL" dirty="0"/>
                        <a:t>o</a:t>
                      </a:r>
                    </a:p>
                  </a:txBody>
                  <a:tcPr/>
                </a:tc>
                <a:extLst>
                  <a:ext uri="{0D108BD9-81ED-4DB2-BD59-A6C34878D82A}">
                    <a16:rowId xmlns:a16="http://schemas.microsoft.com/office/drawing/2014/main" val="3659205567"/>
                  </a:ext>
                </a:extLst>
              </a:tr>
              <a:tr h="370840">
                <a:tc>
                  <a:txBody>
                    <a:bodyPr/>
                    <a:lstStyle/>
                    <a:p>
                      <a:r>
                        <a:rPr lang="nl-NL" dirty="0"/>
                        <a:t>Wort.</a:t>
                      </a:r>
                    </a:p>
                  </a:txBody>
                  <a:tcPr/>
                </a:tc>
                <a:tc>
                  <a:txBody>
                    <a:bodyPr/>
                    <a:lstStyle/>
                    <a:p>
                      <a:endParaRPr lang="nl-NL"/>
                    </a:p>
                  </a:txBody>
                  <a:tcPr/>
                </a:tc>
                <a:tc>
                  <a:txBody>
                    <a:bodyPr/>
                    <a:lstStyle/>
                    <a:p>
                      <a:endParaRPr lang="nl-NL"/>
                    </a:p>
                  </a:txBody>
                  <a:tcPr/>
                </a:tc>
                <a:tc>
                  <a:txBody>
                    <a:bodyPr/>
                    <a:lstStyle/>
                    <a:p>
                      <a:r>
                        <a:rPr lang="nl-NL" dirty="0" err="1"/>
                        <a:t>z</a:t>
                      </a:r>
                    </a:p>
                  </a:txBody>
                  <a:tcPr/>
                </a:tc>
                <a:tc>
                  <a:txBody>
                    <a:bodyPr/>
                    <a:lstStyle/>
                    <a:p>
                      <a:r>
                        <a:rPr lang="nl-NL" dirty="0" err="1"/>
                        <a:t>z</a:t>
                      </a:r>
                    </a:p>
                  </a:txBody>
                  <a:tcPr/>
                </a:tc>
                <a:tc>
                  <a:txBody>
                    <a:bodyPr/>
                    <a:lstStyle/>
                    <a:p>
                      <a:r>
                        <a:rPr lang="nl-NL" dirty="0" err="1"/>
                        <a:t>z</a:t>
                      </a:r>
                    </a:p>
                  </a:txBody>
                  <a:tcPr/>
                </a:tc>
                <a:tc>
                  <a:txBody>
                    <a:bodyPr/>
                    <a:lstStyle/>
                    <a:p>
                      <a:r>
                        <a:rPr lang="nl-NL" dirty="0" err="1"/>
                        <a:t>z</a:t>
                      </a:r>
                    </a:p>
                  </a:txBody>
                  <a:tcPr/>
                </a:tc>
                <a:tc>
                  <a:txBody>
                    <a:bodyPr/>
                    <a:lstStyle/>
                    <a:p>
                      <a:r>
                        <a:rPr lang="nl-NL" dirty="0" err="1"/>
                        <a:t>z</a:t>
                      </a:r>
                      <a:r>
                        <a:rPr lang="nl-NL" dirty="0"/>
                        <a:t>/o</a:t>
                      </a:r>
                    </a:p>
                  </a:txBody>
                  <a:tcPr/>
                </a:tc>
                <a:tc>
                  <a:txBody>
                    <a:bodyPr/>
                    <a:lstStyle/>
                    <a:p>
                      <a:r>
                        <a:rPr lang="nl-NL" dirty="0" err="1"/>
                        <a:t>z</a:t>
                      </a:r>
                      <a:r>
                        <a:rPr lang="nl-NL" dirty="0"/>
                        <a:t>/o</a:t>
                      </a:r>
                    </a:p>
                  </a:txBody>
                  <a:tcPr/>
                </a:tc>
                <a:tc>
                  <a:txBody>
                    <a:bodyPr/>
                    <a:lstStyle/>
                    <a:p>
                      <a:r>
                        <a:rPr lang="nl-NL" dirty="0"/>
                        <a:t>o</a:t>
                      </a:r>
                    </a:p>
                  </a:txBody>
                  <a:tcPr/>
                </a:tc>
                <a:extLst>
                  <a:ext uri="{0D108BD9-81ED-4DB2-BD59-A6C34878D82A}">
                    <a16:rowId xmlns:a16="http://schemas.microsoft.com/office/drawing/2014/main" val="4202482970"/>
                  </a:ext>
                </a:extLst>
              </a:tr>
              <a:tr h="370839">
                <a:tc>
                  <a:txBody>
                    <a:bodyPr/>
                    <a:lstStyle/>
                    <a:p>
                      <a:pPr lvl="0">
                        <a:buNone/>
                      </a:pPr>
                      <a:r>
                        <a:rPr lang="nl-NL" dirty="0" err="1"/>
                        <a:t>Wi</a:t>
                      </a:r>
                      <a:r>
                        <a:rPr lang="nl-NL" dirty="0"/>
                        <a:t>. K.</a:t>
                      </a:r>
                    </a:p>
                  </a:txBody>
                  <a:tcPr/>
                </a:tc>
                <a:tc>
                  <a:txBody>
                    <a:bodyPr/>
                    <a:lstStyle/>
                    <a:p>
                      <a:pPr lvl="0">
                        <a:buNone/>
                      </a:pPr>
                      <a:endParaRPr lang="nl-NL" dirty="0"/>
                    </a:p>
                  </a:txBody>
                  <a:tcPr/>
                </a:tc>
                <a:tc>
                  <a:txBody>
                    <a:bodyPr/>
                    <a:lstStyle/>
                    <a:p>
                      <a:pPr lvl="0">
                        <a:buNone/>
                      </a:pPr>
                      <a:endParaRPr lang="nl-NL" dirty="0"/>
                    </a:p>
                  </a:txBody>
                  <a:tcPr/>
                </a:tc>
                <a:tc>
                  <a:txBody>
                    <a:bodyPr/>
                    <a:lstStyle/>
                    <a:p>
                      <a:pPr lvl="0">
                        <a:buNone/>
                      </a:pPr>
                      <a:endParaRPr lang="nl-NL" dirty="0"/>
                    </a:p>
                  </a:txBody>
                  <a:tcPr/>
                </a:tc>
                <a:tc>
                  <a:txBody>
                    <a:bodyPr/>
                    <a:lstStyle/>
                    <a:p>
                      <a:pPr lvl="0">
                        <a:buNone/>
                      </a:pPr>
                      <a:endParaRPr lang="nl-NL" dirty="0"/>
                    </a:p>
                  </a:txBody>
                  <a:tcPr/>
                </a:tc>
                <a:tc>
                  <a:txBody>
                    <a:bodyPr/>
                    <a:lstStyle/>
                    <a:p>
                      <a:pPr lvl="0">
                        <a:buNone/>
                      </a:pPr>
                      <a:r>
                        <a:rPr lang="nl-NL" dirty="0" err="1"/>
                        <a:t>z</a:t>
                      </a:r>
                    </a:p>
                  </a:txBody>
                  <a:tcPr/>
                </a:tc>
                <a:tc>
                  <a:txBody>
                    <a:bodyPr/>
                    <a:lstStyle/>
                    <a:p>
                      <a:pPr lvl="0">
                        <a:buNone/>
                      </a:pPr>
                      <a:r>
                        <a:rPr lang="nl-NL" dirty="0" err="1"/>
                        <a:t>z</a:t>
                      </a:r>
                    </a:p>
                  </a:txBody>
                  <a:tcPr/>
                </a:tc>
                <a:tc>
                  <a:txBody>
                    <a:bodyPr/>
                    <a:lstStyle/>
                    <a:p>
                      <a:pPr lvl="0">
                        <a:buNone/>
                      </a:pPr>
                      <a:endParaRPr lang="nl-NL" dirty="0"/>
                    </a:p>
                  </a:txBody>
                  <a:tcPr/>
                </a:tc>
                <a:tc>
                  <a:txBody>
                    <a:bodyPr/>
                    <a:lstStyle/>
                    <a:p>
                      <a:pPr lvl="0">
                        <a:buNone/>
                      </a:pPr>
                      <a:endParaRPr lang="nl-NL" dirty="0"/>
                    </a:p>
                  </a:txBody>
                  <a:tcPr/>
                </a:tc>
                <a:tc>
                  <a:txBody>
                    <a:bodyPr/>
                    <a:lstStyle/>
                    <a:p>
                      <a:pPr lvl="0">
                        <a:buNone/>
                      </a:pPr>
                      <a:r>
                        <a:rPr lang="nl-NL" dirty="0"/>
                        <a:t>o</a:t>
                      </a:r>
                    </a:p>
                  </a:txBody>
                  <a:tcPr/>
                </a:tc>
                <a:extLst>
                  <a:ext uri="{0D108BD9-81ED-4DB2-BD59-A6C34878D82A}">
                    <a16:rowId xmlns:a16="http://schemas.microsoft.com/office/drawing/2014/main" val="1842714751"/>
                  </a:ext>
                </a:extLst>
              </a:tr>
            </a:tbl>
          </a:graphicData>
        </a:graphic>
      </p:graphicFrame>
      <p:graphicFrame>
        <p:nvGraphicFramePr>
          <p:cNvPr id="6" name="Tabel 6">
            <a:extLst>
              <a:ext uri="{FF2B5EF4-FFF2-40B4-BE49-F238E27FC236}">
                <a16:creationId xmlns:a16="http://schemas.microsoft.com/office/drawing/2014/main" id="{9787AEE4-DBC6-4337-ABA3-D80E6A9AB9CC}"/>
              </a:ext>
            </a:extLst>
          </p:cNvPr>
          <p:cNvGraphicFramePr>
            <a:graphicFrameLocks noGrp="1"/>
          </p:cNvGraphicFramePr>
          <p:nvPr>
            <p:extLst>
              <p:ext uri="{D42A27DB-BD31-4B8C-83A1-F6EECF244321}">
                <p14:modId xmlns:p14="http://schemas.microsoft.com/office/powerpoint/2010/main" val="2102942324"/>
              </p:ext>
            </p:extLst>
          </p:nvPr>
        </p:nvGraphicFramePr>
        <p:xfrm>
          <a:off x="8641080" y="1408176"/>
          <a:ext cx="1872950" cy="3321729"/>
        </p:xfrm>
        <a:graphic>
          <a:graphicData uri="http://schemas.openxmlformats.org/drawingml/2006/table">
            <a:tbl>
              <a:tblPr firstRow="1" bandRow="1">
                <a:tableStyleId>{5C22544A-7EE6-4342-B048-85BDC9FD1C3A}</a:tableStyleId>
              </a:tblPr>
              <a:tblGrid>
                <a:gridCol w="936475">
                  <a:extLst>
                    <a:ext uri="{9D8B030D-6E8A-4147-A177-3AD203B41FA5}">
                      <a16:colId xmlns:a16="http://schemas.microsoft.com/office/drawing/2014/main" val="3056959063"/>
                    </a:ext>
                  </a:extLst>
                </a:gridCol>
                <a:gridCol w="936475">
                  <a:extLst>
                    <a:ext uri="{9D8B030D-6E8A-4147-A177-3AD203B41FA5}">
                      <a16:colId xmlns:a16="http://schemas.microsoft.com/office/drawing/2014/main" val="1675023919"/>
                    </a:ext>
                  </a:extLst>
                </a:gridCol>
              </a:tblGrid>
              <a:tr h="369081">
                <a:tc>
                  <a:txBody>
                    <a:bodyPr/>
                    <a:lstStyle/>
                    <a:p>
                      <a:r>
                        <a:rPr lang="nl-NL" dirty="0"/>
                        <a:t>Okt</a:t>
                      </a:r>
                    </a:p>
                  </a:txBody>
                  <a:tcPr/>
                </a:tc>
                <a:tc>
                  <a:txBody>
                    <a:bodyPr/>
                    <a:lstStyle/>
                    <a:p>
                      <a:r>
                        <a:rPr lang="nl-NL" dirty="0"/>
                        <a:t>Nov</a:t>
                      </a:r>
                    </a:p>
                  </a:txBody>
                  <a:tcPr/>
                </a:tc>
                <a:extLst>
                  <a:ext uri="{0D108BD9-81ED-4DB2-BD59-A6C34878D82A}">
                    <a16:rowId xmlns:a16="http://schemas.microsoft.com/office/drawing/2014/main" val="3963969359"/>
                  </a:ext>
                </a:extLst>
              </a:tr>
              <a:tr h="369081">
                <a:tc>
                  <a:txBody>
                    <a:bodyPr/>
                    <a:lstStyle/>
                    <a:p>
                      <a:r>
                        <a:rPr lang="nl-NL" dirty="0" err="1"/>
                        <a:t>z</a:t>
                      </a:r>
                      <a:r>
                        <a:rPr lang="nl-NL" dirty="0"/>
                        <a:t>/o</a:t>
                      </a:r>
                    </a:p>
                  </a:txBody>
                  <a:tcPr/>
                </a:tc>
                <a:tc>
                  <a:txBody>
                    <a:bodyPr/>
                    <a:lstStyle/>
                    <a:p>
                      <a:r>
                        <a:rPr lang="nl-NL" dirty="0" err="1"/>
                        <a:t>z</a:t>
                      </a:r>
                      <a:r>
                        <a:rPr lang="nl-NL" dirty="0"/>
                        <a:t>/o</a:t>
                      </a:r>
                    </a:p>
                  </a:txBody>
                  <a:tcPr/>
                </a:tc>
                <a:extLst>
                  <a:ext uri="{0D108BD9-81ED-4DB2-BD59-A6C34878D82A}">
                    <a16:rowId xmlns:a16="http://schemas.microsoft.com/office/drawing/2014/main" val="2844582643"/>
                  </a:ext>
                </a:extLst>
              </a:tr>
              <a:tr h="369081">
                <a:tc>
                  <a:txBody>
                    <a:bodyPr/>
                    <a:lstStyle/>
                    <a:p>
                      <a:r>
                        <a:rPr lang="nl-NL" dirty="0"/>
                        <a:t>o</a:t>
                      </a:r>
                    </a:p>
                  </a:txBody>
                  <a:tcPr/>
                </a:tc>
                <a:tc>
                  <a:txBody>
                    <a:bodyPr/>
                    <a:lstStyle/>
                    <a:p>
                      <a:r>
                        <a:rPr lang="nl-NL" dirty="0"/>
                        <a:t>o</a:t>
                      </a:r>
                    </a:p>
                  </a:txBody>
                  <a:tcPr/>
                </a:tc>
                <a:extLst>
                  <a:ext uri="{0D108BD9-81ED-4DB2-BD59-A6C34878D82A}">
                    <a16:rowId xmlns:a16="http://schemas.microsoft.com/office/drawing/2014/main" val="2922806532"/>
                  </a:ext>
                </a:extLst>
              </a:tr>
              <a:tr h="369081">
                <a:tc>
                  <a:txBody>
                    <a:bodyPr/>
                    <a:lstStyle/>
                    <a:p>
                      <a:r>
                        <a:rPr lang="nl-NL" dirty="0"/>
                        <a:t>o</a:t>
                      </a:r>
                    </a:p>
                  </a:txBody>
                  <a:tcPr/>
                </a:tc>
                <a:tc>
                  <a:txBody>
                    <a:bodyPr/>
                    <a:lstStyle/>
                    <a:p>
                      <a:endParaRPr lang="nl-NL" dirty="0"/>
                    </a:p>
                  </a:txBody>
                  <a:tcPr/>
                </a:tc>
                <a:extLst>
                  <a:ext uri="{0D108BD9-81ED-4DB2-BD59-A6C34878D82A}">
                    <a16:rowId xmlns:a16="http://schemas.microsoft.com/office/drawing/2014/main" val="1224548840"/>
                  </a:ext>
                </a:extLst>
              </a:tr>
              <a:tr h="369081">
                <a:tc>
                  <a:txBody>
                    <a:bodyPr/>
                    <a:lstStyle/>
                    <a:p>
                      <a:endParaRPr lang="nl-NL"/>
                    </a:p>
                  </a:txBody>
                  <a:tcPr/>
                </a:tc>
                <a:tc>
                  <a:txBody>
                    <a:bodyPr/>
                    <a:lstStyle/>
                    <a:p>
                      <a:endParaRPr lang="nl-NL"/>
                    </a:p>
                  </a:txBody>
                  <a:tcPr/>
                </a:tc>
                <a:extLst>
                  <a:ext uri="{0D108BD9-81ED-4DB2-BD59-A6C34878D82A}">
                    <a16:rowId xmlns:a16="http://schemas.microsoft.com/office/drawing/2014/main" val="500932542"/>
                  </a:ext>
                </a:extLst>
              </a:tr>
              <a:tr h="369081">
                <a:tc>
                  <a:txBody>
                    <a:bodyPr/>
                    <a:lstStyle/>
                    <a:p>
                      <a:r>
                        <a:rPr lang="nl-NL" dirty="0"/>
                        <a:t>o</a:t>
                      </a:r>
                    </a:p>
                  </a:txBody>
                  <a:tcPr/>
                </a:tc>
                <a:tc>
                  <a:txBody>
                    <a:bodyPr/>
                    <a:lstStyle/>
                    <a:p>
                      <a:endParaRPr lang="nl-NL"/>
                    </a:p>
                  </a:txBody>
                  <a:tcPr/>
                </a:tc>
                <a:extLst>
                  <a:ext uri="{0D108BD9-81ED-4DB2-BD59-A6C34878D82A}">
                    <a16:rowId xmlns:a16="http://schemas.microsoft.com/office/drawing/2014/main" val="1530044676"/>
                  </a:ext>
                </a:extLst>
              </a:tr>
              <a:tr h="369081">
                <a:tc>
                  <a:txBody>
                    <a:bodyPr/>
                    <a:lstStyle/>
                    <a:p>
                      <a:r>
                        <a:rPr lang="nl-NL" dirty="0"/>
                        <a:t>o</a:t>
                      </a:r>
                    </a:p>
                  </a:txBody>
                  <a:tcPr/>
                </a:tc>
                <a:tc>
                  <a:txBody>
                    <a:bodyPr/>
                    <a:lstStyle/>
                    <a:p>
                      <a:endParaRPr lang="nl-NL"/>
                    </a:p>
                  </a:txBody>
                  <a:tcPr/>
                </a:tc>
                <a:extLst>
                  <a:ext uri="{0D108BD9-81ED-4DB2-BD59-A6C34878D82A}">
                    <a16:rowId xmlns:a16="http://schemas.microsoft.com/office/drawing/2014/main" val="2035957503"/>
                  </a:ext>
                </a:extLst>
              </a:tr>
              <a:tr h="369081">
                <a:tc>
                  <a:txBody>
                    <a:bodyPr/>
                    <a:lstStyle/>
                    <a:p>
                      <a:r>
                        <a:rPr lang="nl-NL" dirty="0"/>
                        <a:t>o</a:t>
                      </a:r>
                    </a:p>
                  </a:txBody>
                  <a:tcPr/>
                </a:tc>
                <a:tc>
                  <a:txBody>
                    <a:bodyPr/>
                    <a:lstStyle/>
                    <a:p>
                      <a:r>
                        <a:rPr lang="nl-NL" dirty="0"/>
                        <a:t>o</a:t>
                      </a:r>
                    </a:p>
                  </a:txBody>
                  <a:tcPr/>
                </a:tc>
                <a:extLst>
                  <a:ext uri="{0D108BD9-81ED-4DB2-BD59-A6C34878D82A}">
                    <a16:rowId xmlns:a16="http://schemas.microsoft.com/office/drawing/2014/main" val="1157423301"/>
                  </a:ext>
                </a:extLst>
              </a:tr>
              <a:tr h="369081">
                <a:tc>
                  <a:txBody>
                    <a:bodyPr/>
                    <a:lstStyle/>
                    <a:p>
                      <a:pPr lvl="0">
                        <a:buNone/>
                      </a:pPr>
                      <a:r>
                        <a:rPr lang="nl-NL" dirty="0"/>
                        <a:t>o</a:t>
                      </a:r>
                    </a:p>
                  </a:txBody>
                  <a:tcPr/>
                </a:tc>
                <a:tc>
                  <a:txBody>
                    <a:bodyPr/>
                    <a:lstStyle/>
                    <a:p>
                      <a:pPr lvl="0">
                        <a:buNone/>
                      </a:pPr>
                      <a:endParaRPr lang="nl-NL" dirty="0"/>
                    </a:p>
                  </a:txBody>
                  <a:tcPr/>
                </a:tc>
                <a:extLst>
                  <a:ext uri="{0D108BD9-81ED-4DB2-BD59-A6C34878D82A}">
                    <a16:rowId xmlns:a16="http://schemas.microsoft.com/office/drawing/2014/main" val="1501954872"/>
                  </a:ext>
                </a:extLst>
              </a:tr>
            </a:tbl>
          </a:graphicData>
        </a:graphic>
      </p:graphicFrame>
      <p:graphicFrame>
        <p:nvGraphicFramePr>
          <p:cNvPr id="8" name="Tabel 8">
            <a:extLst>
              <a:ext uri="{FF2B5EF4-FFF2-40B4-BE49-F238E27FC236}">
                <a16:creationId xmlns:a16="http://schemas.microsoft.com/office/drawing/2014/main" id="{365E47D0-7A18-4FDB-92DC-6FE09A6BDE78}"/>
              </a:ext>
            </a:extLst>
          </p:cNvPr>
          <p:cNvGraphicFramePr>
            <a:graphicFrameLocks noGrp="1"/>
          </p:cNvGraphicFramePr>
          <p:nvPr>
            <p:extLst>
              <p:ext uri="{D42A27DB-BD31-4B8C-83A1-F6EECF244321}">
                <p14:modId xmlns:p14="http://schemas.microsoft.com/office/powerpoint/2010/main" val="2198228655"/>
              </p:ext>
            </p:extLst>
          </p:nvPr>
        </p:nvGraphicFramePr>
        <p:xfrm>
          <a:off x="10426337" y="1408176"/>
          <a:ext cx="844092" cy="3337559"/>
        </p:xfrm>
        <a:graphic>
          <a:graphicData uri="http://schemas.openxmlformats.org/drawingml/2006/table">
            <a:tbl>
              <a:tblPr firstRow="1" bandRow="1">
                <a:tableStyleId>{5C22544A-7EE6-4342-B048-85BDC9FD1C3A}</a:tableStyleId>
              </a:tblPr>
              <a:tblGrid>
                <a:gridCol w="844092">
                  <a:extLst>
                    <a:ext uri="{9D8B030D-6E8A-4147-A177-3AD203B41FA5}">
                      <a16:colId xmlns:a16="http://schemas.microsoft.com/office/drawing/2014/main" val="1884105816"/>
                    </a:ext>
                  </a:extLst>
                </a:gridCol>
              </a:tblGrid>
              <a:tr h="370840">
                <a:tc>
                  <a:txBody>
                    <a:bodyPr/>
                    <a:lstStyle/>
                    <a:p>
                      <a:r>
                        <a:rPr lang="nl-NL" dirty="0"/>
                        <a:t>Dec</a:t>
                      </a:r>
                    </a:p>
                  </a:txBody>
                  <a:tcPr/>
                </a:tc>
                <a:extLst>
                  <a:ext uri="{0D108BD9-81ED-4DB2-BD59-A6C34878D82A}">
                    <a16:rowId xmlns:a16="http://schemas.microsoft.com/office/drawing/2014/main" val="3186426371"/>
                  </a:ext>
                </a:extLst>
              </a:tr>
              <a:tr h="370840">
                <a:tc>
                  <a:txBody>
                    <a:bodyPr/>
                    <a:lstStyle/>
                    <a:p>
                      <a:r>
                        <a:rPr lang="nl-NL" dirty="0" err="1"/>
                        <a:t>z</a:t>
                      </a:r>
                      <a:r>
                        <a:rPr lang="nl-NL" dirty="0"/>
                        <a:t>/o</a:t>
                      </a:r>
                    </a:p>
                  </a:txBody>
                  <a:tcPr/>
                </a:tc>
                <a:extLst>
                  <a:ext uri="{0D108BD9-81ED-4DB2-BD59-A6C34878D82A}">
                    <a16:rowId xmlns:a16="http://schemas.microsoft.com/office/drawing/2014/main" val="3375633892"/>
                  </a:ext>
                </a:extLst>
              </a:tr>
              <a:tr h="370840">
                <a:tc>
                  <a:txBody>
                    <a:bodyPr/>
                    <a:lstStyle/>
                    <a:p>
                      <a:r>
                        <a:rPr lang="nl-NL" dirty="0"/>
                        <a:t>o</a:t>
                      </a:r>
                    </a:p>
                  </a:txBody>
                  <a:tcPr/>
                </a:tc>
                <a:extLst>
                  <a:ext uri="{0D108BD9-81ED-4DB2-BD59-A6C34878D82A}">
                    <a16:rowId xmlns:a16="http://schemas.microsoft.com/office/drawing/2014/main" val="1734380783"/>
                  </a:ext>
                </a:extLst>
              </a:tr>
              <a:tr h="370840">
                <a:tc>
                  <a:txBody>
                    <a:bodyPr/>
                    <a:lstStyle/>
                    <a:p>
                      <a:endParaRPr lang="nl-NL"/>
                    </a:p>
                  </a:txBody>
                  <a:tcPr/>
                </a:tc>
                <a:extLst>
                  <a:ext uri="{0D108BD9-81ED-4DB2-BD59-A6C34878D82A}">
                    <a16:rowId xmlns:a16="http://schemas.microsoft.com/office/drawing/2014/main" val="2992415392"/>
                  </a:ext>
                </a:extLst>
              </a:tr>
              <a:tr h="370840">
                <a:tc>
                  <a:txBody>
                    <a:bodyPr/>
                    <a:lstStyle/>
                    <a:p>
                      <a:endParaRPr lang="nl-NL"/>
                    </a:p>
                  </a:txBody>
                  <a:tcPr/>
                </a:tc>
                <a:extLst>
                  <a:ext uri="{0D108BD9-81ED-4DB2-BD59-A6C34878D82A}">
                    <a16:rowId xmlns:a16="http://schemas.microsoft.com/office/drawing/2014/main" val="3961075910"/>
                  </a:ext>
                </a:extLst>
              </a:tr>
              <a:tr h="370840">
                <a:tc>
                  <a:txBody>
                    <a:bodyPr/>
                    <a:lstStyle/>
                    <a:p>
                      <a:endParaRPr lang="nl-NL"/>
                    </a:p>
                  </a:txBody>
                  <a:tcPr/>
                </a:tc>
                <a:extLst>
                  <a:ext uri="{0D108BD9-81ED-4DB2-BD59-A6C34878D82A}">
                    <a16:rowId xmlns:a16="http://schemas.microsoft.com/office/drawing/2014/main" val="1292317141"/>
                  </a:ext>
                </a:extLst>
              </a:tr>
              <a:tr h="370840">
                <a:tc>
                  <a:txBody>
                    <a:bodyPr/>
                    <a:lstStyle/>
                    <a:p>
                      <a:endParaRPr lang="nl-NL"/>
                    </a:p>
                  </a:txBody>
                  <a:tcPr/>
                </a:tc>
                <a:extLst>
                  <a:ext uri="{0D108BD9-81ED-4DB2-BD59-A6C34878D82A}">
                    <a16:rowId xmlns:a16="http://schemas.microsoft.com/office/drawing/2014/main" val="3630674130"/>
                  </a:ext>
                </a:extLst>
              </a:tr>
              <a:tr h="370840">
                <a:tc>
                  <a:txBody>
                    <a:bodyPr/>
                    <a:lstStyle/>
                    <a:p>
                      <a:endParaRPr lang="nl-NL"/>
                    </a:p>
                  </a:txBody>
                  <a:tcPr/>
                </a:tc>
                <a:extLst>
                  <a:ext uri="{0D108BD9-81ED-4DB2-BD59-A6C34878D82A}">
                    <a16:rowId xmlns:a16="http://schemas.microsoft.com/office/drawing/2014/main" val="2472163064"/>
                  </a:ext>
                </a:extLst>
              </a:tr>
              <a:tr h="370839">
                <a:tc>
                  <a:txBody>
                    <a:bodyPr/>
                    <a:lstStyle/>
                    <a:p>
                      <a:pPr lvl="0">
                        <a:buNone/>
                      </a:pPr>
                      <a:endParaRPr lang="nl-NL" dirty="0"/>
                    </a:p>
                  </a:txBody>
                  <a:tcPr/>
                </a:tc>
                <a:extLst>
                  <a:ext uri="{0D108BD9-81ED-4DB2-BD59-A6C34878D82A}">
                    <a16:rowId xmlns:a16="http://schemas.microsoft.com/office/drawing/2014/main" val="1808369516"/>
                  </a:ext>
                </a:extLst>
              </a:tr>
            </a:tbl>
          </a:graphicData>
        </a:graphic>
      </p:graphicFrame>
      <p:sp>
        <p:nvSpPr>
          <p:cNvPr id="12" name="Tekstvak 11">
            <a:extLst>
              <a:ext uri="{FF2B5EF4-FFF2-40B4-BE49-F238E27FC236}">
                <a16:creationId xmlns:a16="http://schemas.microsoft.com/office/drawing/2014/main" id="{5A368457-242E-4C78-BAC5-1C1BFE6194CF}"/>
              </a:ext>
            </a:extLst>
          </p:cNvPr>
          <p:cNvSpPr txBox="1"/>
          <p:nvPr/>
        </p:nvSpPr>
        <p:spPr>
          <a:xfrm>
            <a:off x="674914" y="5148943"/>
            <a:ext cx="499654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b="1" i="1" u="sng" dirty="0"/>
              <a:t>Z</a:t>
            </a:r>
            <a:r>
              <a:rPr lang="nl-NL" dirty="0"/>
              <a:t>aaien</a:t>
            </a:r>
            <a:endParaRPr lang="nl-NL" b="1" i="1" u="sng" dirty="0"/>
          </a:p>
          <a:p>
            <a:r>
              <a:rPr lang="nl-NL" b="1" i="1" u="sng" dirty="0"/>
              <a:t>O</a:t>
            </a:r>
            <a:r>
              <a:rPr lang="nl-NL" dirty="0"/>
              <a:t>ogsten</a:t>
            </a:r>
          </a:p>
          <a:p>
            <a:r>
              <a:rPr lang="nl-NL" b="1" i="1" u="sng" dirty="0"/>
              <a:t>--&gt;</a:t>
            </a:r>
            <a:r>
              <a:rPr lang="nl-NL" i="1" dirty="0"/>
              <a:t> </a:t>
            </a:r>
            <a:r>
              <a:rPr lang="nl-NL" dirty="0"/>
              <a:t>jaar erna</a:t>
            </a:r>
          </a:p>
        </p:txBody>
      </p:sp>
    </p:spTree>
    <p:extLst>
      <p:ext uri="{BB962C8B-B14F-4D97-AF65-F5344CB8AC3E}">
        <p14:creationId xmlns:p14="http://schemas.microsoft.com/office/powerpoint/2010/main" val="39305030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0</Words>
  <Application>Microsoft Office PowerPoint</Application>
  <PresentationFormat>Breedbeeld</PresentationFormat>
  <Paragraphs>0</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Facet</vt:lpstr>
      <vt:lpstr>De Groentetrap</vt:lpstr>
      <vt:lpstr>Probleem</vt:lpstr>
      <vt:lpstr>Oplossing </vt:lpstr>
      <vt:lpstr>Waarom deze oplossing?</vt:lpstr>
      <vt:lpstr>Onderzoek </vt:lpstr>
      <vt:lpstr>Watervoorziening </vt:lpstr>
      <vt:lpstr>Welke groente moeten we verbouwen?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377</cp:revision>
  <dcterms:created xsi:type="dcterms:W3CDTF">2014-09-12T02:18:09Z</dcterms:created>
  <dcterms:modified xsi:type="dcterms:W3CDTF">2018-11-14T11:47:26Z</dcterms:modified>
</cp:coreProperties>
</file>