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baed9a07e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baed9a07e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d5f1954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d5f1954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d5f1954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d5f1954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5f195435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d5f195435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baed9a07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baed9a07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baed9a0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baed9a07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baed9a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baed9a0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baed9a07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baed9a07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baed9a07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baed9a07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lay-out">
  <p:cSld name="AUTOLAYOUT_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DEE0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 rot="-5400000">
            <a:off x="-302850" y="308850"/>
            <a:ext cx="5131500" cy="4525800"/>
          </a:xfrm>
          <a:prstGeom prst="rect">
            <a:avLst/>
          </a:prstGeom>
          <a:gradFill>
            <a:gsLst>
              <a:gs pos="0">
                <a:srgbClr val="FBFBFB">
                  <a:alpha val="0"/>
                </a:srgbClr>
              </a:gs>
              <a:gs pos="58000">
                <a:srgbClr val="FBFBFB">
                  <a:alpha val="0"/>
                </a:srgbClr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 rot="5400000">
            <a:off x="728375" y="683000"/>
            <a:ext cx="724800" cy="724500"/>
          </a:xfrm>
          <a:prstGeom prst="rtTriangle">
            <a:avLst/>
          </a:prstGeom>
          <a:solidFill>
            <a:srgbClr val="C567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 rot="-5400000">
            <a:off x="3232651" y="3880675"/>
            <a:ext cx="724800" cy="724500"/>
          </a:xfrm>
          <a:prstGeom prst="rtTriangle">
            <a:avLst/>
          </a:prstGeom>
          <a:solidFill>
            <a:srgbClr val="546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5194675" y="655288"/>
            <a:ext cx="3522300" cy="223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194673" y="3807529"/>
            <a:ext cx="2974200" cy="7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 b="1">
                <a:solidFill>
                  <a:srgbClr val="54616D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lay-out 1">
  <p:cSld name="AUTOLAYOUT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E0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4"/>
          <p:cNvGrpSpPr/>
          <p:nvPr/>
        </p:nvGrpSpPr>
        <p:grpSpPr>
          <a:xfrm>
            <a:off x="0" y="4510813"/>
            <a:ext cx="9144000" cy="150575"/>
            <a:chOff x="0" y="3797750"/>
            <a:chExt cx="9144000" cy="150575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14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02000" cy="32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719123" y="1152475"/>
            <a:ext cx="4302000" cy="32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lay-out 2">
  <p:cSld name="AUTOLAYOUT_4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313250"/>
            <a:ext cx="7422900" cy="9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EE0DC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7475" y="1370925"/>
            <a:ext cx="6929100" cy="19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t="5476" b="5476"/>
          <a:stretch/>
        </p:blipFill>
        <p:spPr>
          <a:xfrm>
            <a:off x="921625" y="864500"/>
            <a:ext cx="2847427" cy="35458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4645418" y="655288"/>
            <a:ext cx="4498581" cy="2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300" dirty="0"/>
              <a:t>De zeewierboerderij</a:t>
            </a:r>
            <a:endParaRPr sz="4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5194675" y="3807525"/>
            <a:ext cx="37023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Noor, Emily, Roua, Eleni, Nicolas, Jonas, Famke, Laura, Alexander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-265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313250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Woonplaats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317475" y="1370925"/>
            <a:ext cx="6929100" cy="19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Waar?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Boven water in blokken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Via tunnels kan je van blok naar blok</a:t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236" y="2571750"/>
            <a:ext cx="3735821" cy="21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626" y="625550"/>
            <a:ext cx="1858125" cy="27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dk2"/>
                </a:solidFill>
              </a:rPr>
              <a:t>Inhoud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963225"/>
            <a:ext cx="4302000" cy="3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Plattegrond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Wat gaan we kweken?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Wat gaan we kweken?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nl">
                <a:solidFill>
                  <a:schemeClr val="dk2"/>
                </a:solidFill>
              </a:rPr>
              <a:t>Zeewier als meststof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Het laboratorium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Plastic opvang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Energie opwekking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Geautomatiseerde voertuigen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>
                <a:solidFill>
                  <a:schemeClr val="dk2"/>
                </a:solidFill>
              </a:rPr>
              <a:t>Woonplaats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5585500" y="445013"/>
            <a:ext cx="272562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697875" y="69175"/>
            <a:ext cx="2849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-12" y="-265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07550" y="-203075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Wat gaan we kweken?</a:t>
            </a:r>
            <a:endParaRPr>
              <a:solidFill>
                <a:schemeClr val="dk2"/>
              </a:solidFill>
            </a:endParaRPr>
          </a:p>
          <a:p>
            <a:pPr marL="457200" lvl="0" indent="-31891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2"/>
              <a:buAutoNum type="arabicPeriod"/>
            </a:pPr>
            <a:r>
              <a:rPr lang="nl" sz="1422">
                <a:solidFill>
                  <a:schemeClr val="dk2"/>
                </a:solidFill>
              </a:rPr>
              <a:t>Voeding</a:t>
            </a:r>
            <a:endParaRPr sz="1422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831950" y="862375"/>
            <a:ext cx="2175600" cy="19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 b="1"/>
              <a:t>Zeewier</a:t>
            </a:r>
            <a:endParaRPr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Zeesla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Nori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Kombu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Dulse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Eetbaar zeewier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7438" y="3136963"/>
            <a:ext cx="2175576" cy="12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2726991"/>
            <a:ext cx="1334300" cy="8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0150" y="3379825"/>
            <a:ext cx="1748200" cy="122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758" y="3411321"/>
            <a:ext cx="1748200" cy="11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606450" y="862375"/>
            <a:ext cx="193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 b="1">
                <a:solidFill>
                  <a:schemeClr val="dk2"/>
                </a:solidFill>
              </a:rPr>
              <a:t>Mosselen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>
                <a:solidFill>
                  <a:schemeClr val="dk2"/>
                </a:solidFill>
              </a:rPr>
              <a:t>Eetbaar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>
                <a:solidFill>
                  <a:schemeClr val="dk2"/>
                </a:solidFill>
              </a:rPr>
              <a:t>Duurzaam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136450" y="862375"/>
            <a:ext cx="2175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 b="1">
                <a:solidFill>
                  <a:schemeClr val="dk2"/>
                </a:solidFill>
              </a:rPr>
              <a:t>Oesters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>
                <a:solidFill>
                  <a:schemeClr val="dk2"/>
                </a:solidFill>
              </a:rPr>
              <a:t>De lijm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>
                <a:solidFill>
                  <a:schemeClr val="dk2"/>
                </a:solidFill>
              </a:rPr>
              <a:t>De schelpen zijn een biologisch filtersysteem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8375" y="2520345"/>
            <a:ext cx="1448200" cy="109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8232" y="3223675"/>
            <a:ext cx="1262100" cy="12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257900" y="280550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33">
                <a:solidFill>
                  <a:schemeClr val="dk2"/>
                </a:solidFill>
              </a:rPr>
              <a:t>Wat gaan we kweken?</a:t>
            </a:r>
            <a:endParaRPr sz="3333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257900" y="921650"/>
            <a:ext cx="3694200" cy="20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2.     </a:t>
            </a:r>
            <a:r>
              <a:rPr lang="nl" u="sng"/>
              <a:t>Cosmetica</a:t>
            </a:r>
            <a:endParaRPr u="sng"/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 b="1"/>
              <a:t>Iers mos en rood zeewier </a:t>
            </a:r>
            <a:endParaRPr b="1"/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Het slijm beschermt de huid </a:t>
            </a:r>
            <a:endParaRPr/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De gel wordt gebruikt al bindmiddel</a:t>
            </a:r>
            <a:endParaRPr/>
          </a:p>
          <a:p>
            <a:pPr marL="914400" lvl="1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Handcrème</a:t>
            </a:r>
            <a:endParaRPr/>
          </a:p>
          <a:p>
            <a:pPr marL="914400" lvl="1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Bodylotion</a:t>
            </a:r>
            <a:endParaRPr/>
          </a:p>
          <a:p>
            <a:pPr marL="914400" lvl="1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Shampoo</a:t>
            </a:r>
            <a:endParaRPr/>
          </a:p>
          <a:p>
            <a:pPr marL="914400" lvl="1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…</a:t>
            </a:r>
            <a:endParaRPr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4031375" y="921650"/>
            <a:ext cx="5719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3.	</a:t>
            </a:r>
            <a:r>
              <a:rPr lang="nl" u="sng">
                <a:solidFill>
                  <a:schemeClr val="dk2"/>
                </a:solidFill>
              </a:rPr>
              <a:t>Bouwmateriaal</a:t>
            </a:r>
            <a:endParaRPr u="sng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➔"/>
            </a:pPr>
            <a:r>
              <a:rPr lang="nl" b="1">
                <a:solidFill>
                  <a:schemeClr val="dk2"/>
                </a:solidFill>
              </a:rPr>
              <a:t>Droge gras balletjes (zeewier)</a:t>
            </a:r>
            <a:endParaRPr b="1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</a:pPr>
            <a:r>
              <a:rPr lang="nl">
                <a:solidFill>
                  <a:schemeClr val="dk2"/>
                </a:solidFill>
              </a:rPr>
              <a:t>Isoleert goed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</a:pPr>
            <a:r>
              <a:rPr lang="nl">
                <a:solidFill>
                  <a:schemeClr val="dk2"/>
                </a:solidFill>
              </a:rPr>
              <a:t>Schimmel en brandwerend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</a:pPr>
            <a:r>
              <a:rPr lang="nl">
                <a:solidFill>
                  <a:schemeClr val="dk2"/>
                </a:solidFill>
              </a:rPr>
              <a:t>Kan tegen vochtigheid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725" y="2460200"/>
            <a:ext cx="2677194" cy="20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313250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Zeewier als meststof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7475" y="1370925"/>
            <a:ext cx="6929100" cy="19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nl" sz="1500"/>
              <a:t>Zeewier heeft positieve effecten op planten en bodem:</a:t>
            </a:r>
            <a:endParaRPr sz="1500"/>
          </a:p>
          <a:p>
            <a:pPr marL="914400" lvl="1" indent="-3111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◆"/>
            </a:pPr>
            <a:r>
              <a:rPr lang="nl" sz="1300">
                <a:latin typeface="Calibri"/>
                <a:ea typeface="Calibri"/>
                <a:cs typeface="Calibri"/>
                <a:sym typeface="Calibri"/>
              </a:rPr>
              <a:t>versterkt de plantencellen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◆"/>
            </a:pPr>
            <a:r>
              <a:rPr lang="nl" sz="1300">
                <a:latin typeface="Calibri"/>
                <a:ea typeface="Calibri"/>
                <a:cs typeface="Calibri"/>
                <a:sym typeface="Calibri"/>
              </a:rPr>
              <a:t>verbetert de bodemstructuur en vochtopname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◆"/>
            </a:pPr>
            <a:r>
              <a:rPr lang="nl" sz="1300">
                <a:latin typeface="Calibri"/>
                <a:ea typeface="Calibri"/>
                <a:cs typeface="Calibri"/>
                <a:sym typeface="Calibri"/>
              </a:rPr>
              <a:t>verbetert de fotosynthese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◆"/>
            </a:pPr>
            <a:r>
              <a:rPr lang="nl" sz="1300">
                <a:latin typeface="Calibri"/>
                <a:ea typeface="Calibri"/>
                <a:cs typeface="Calibri"/>
                <a:sym typeface="Calibri"/>
              </a:rPr>
              <a:t>stimuleert de vruchtgroei van planten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◆"/>
            </a:pPr>
            <a:r>
              <a:rPr lang="nl" sz="1300">
                <a:latin typeface="Calibri"/>
                <a:ea typeface="Calibri"/>
                <a:cs typeface="Calibri"/>
                <a:sym typeface="Calibri"/>
              </a:rPr>
              <a:t>positief effect in tijden van droogte </a:t>
            </a:r>
            <a:endParaRPr sz="13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300" y="2431475"/>
            <a:ext cx="3621350" cy="20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7475" y="0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Het laboratorium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17475" y="981300"/>
            <a:ext cx="7790700" cy="3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Steekproeven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Grootte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Kwaliteit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Voedingswaarde</a:t>
            </a:r>
            <a:endParaRPr/>
          </a:p>
          <a:p>
            <a:pPr marL="13716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nl" sz="1200"/>
              <a:t>Hierdoor wordt alles ook gesorteerd en bepaalt waar het naartoe gaat voor verkoop.</a:t>
            </a:r>
            <a:endParaRPr sz="12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Wat wordt er onderzocht?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Nieuwe toepassingen van zeewier, gerecycleerd plastic.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Het produceren van biologische brandstoffen en grondstoffen.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Waarvoor kan de lijm van oesters worden gemaakt?</a:t>
            </a:r>
            <a:endParaRPr baseline="-25000"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r="12002"/>
          <a:stretch/>
        </p:blipFill>
        <p:spPr>
          <a:xfrm>
            <a:off x="187400" y="3398850"/>
            <a:ext cx="2514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5125" y="3398850"/>
            <a:ext cx="256759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-265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9907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Plastic opvang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04800" y="1240350"/>
            <a:ext cx="8274300" cy="28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Opvangen met netten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Gerecycleerd plastic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Dunne draad voor kleding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Materiaal labo maken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Boten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Meubels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Keukenmateriaal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…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Serres maken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Van plastic flessen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875" y="620050"/>
            <a:ext cx="1845026" cy="184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5">
            <a:alphaModFix/>
          </a:blip>
          <a:srcRect b="7544"/>
          <a:stretch/>
        </p:blipFill>
        <p:spPr>
          <a:xfrm>
            <a:off x="5549175" y="2465075"/>
            <a:ext cx="2783274" cy="18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-265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313250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Energieopwekking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7475" y="1370925"/>
            <a:ext cx="6929100" cy="19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 dirty="0"/>
              <a:t>Zonnepanelen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 dirty="0"/>
              <a:t>Een dam	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 dirty="0"/>
              <a:t>De dam sluit wanneer het vloed is.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 dirty="0"/>
              <a:t>Wanneer het terug eb is opent de dam.</a:t>
            </a:r>
            <a:endParaRPr dirty="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nl" sz="1200" dirty="0"/>
              <a:t>Het water stroomt via turbines weg.</a:t>
            </a:r>
            <a:endParaRPr sz="1200" dirty="0"/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l" dirty="0"/>
              <a:t>De turbines zorgen voor elektriciteit om de 12 uur.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 dirty="0"/>
              <a:t>Windmolens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 dirty="0"/>
              <a:t>Zorgen voor extra elektriciteit.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 dirty="0"/>
              <a:t>Overschot aan elektriciteit wordt opgeslagen.</a:t>
            </a:r>
            <a:endParaRPr dirty="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325" y="519000"/>
            <a:ext cx="2579200" cy="18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5600" y="2952175"/>
            <a:ext cx="4011926" cy="14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l="8111" t="15060" r="2659" b="3085"/>
          <a:stretch/>
        </p:blipFill>
        <p:spPr>
          <a:xfrm>
            <a:off x="0" y="-2650"/>
            <a:ext cx="9144000" cy="5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313250"/>
            <a:ext cx="74229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Geautomatiseerde voertuigen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7475" y="1370925"/>
            <a:ext cx="8010600" cy="31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Waar gaan de duikboten staan?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Onderwater parking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nl"/>
              <a:t>Wat doen ze?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1 keer per dag checken voor rijp zeewier (ze scannen het).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Niet rijp? → dan gebeurt er niets.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/>
              <a:t>Rijp? → de drones komen uit de parking en plukken het zeewier.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Het rijpe zeewier wordt boven water in een speciale kamer gelegd.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nl"/>
              <a:t>Geen rijp zeewier meer? → de drones en duikboten gaan terug naar de parking.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175" y="222375"/>
            <a:ext cx="2672824" cy="17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050" y="1878575"/>
            <a:ext cx="2370950" cy="15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Diavoorstelling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De zeewierboerderij </vt:lpstr>
      <vt:lpstr>Inhoud</vt:lpstr>
      <vt:lpstr>Wat gaan we kweken? Voeding</vt:lpstr>
      <vt:lpstr>Wat gaan we kweken? </vt:lpstr>
      <vt:lpstr>Zeewier als meststof</vt:lpstr>
      <vt:lpstr>Het laboratorium</vt:lpstr>
      <vt:lpstr>Plastic opvang</vt:lpstr>
      <vt:lpstr>Energieopwekking</vt:lpstr>
      <vt:lpstr>Geautomatiseerde voertuigen</vt:lpstr>
      <vt:lpstr>Woonplaats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zeewierboerderij </dc:title>
  <dc:creator>Simon</dc:creator>
  <cp:lastModifiedBy>Simon</cp:lastModifiedBy>
  <cp:revision>1</cp:revision>
  <dcterms:modified xsi:type="dcterms:W3CDTF">2021-11-24T14:21:20Z</dcterms:modified>
</cp:coreProperties>
</file>