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sldIdLst>
    <p:sldId id="256" r:id="rId2"/>
    <p:sldId id="265" r:id="rId3"/>
    <p:sldId id="264" r:id="rId4"/>
    <p:sldId id="263"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ity van Es" userId="1003BFFD997D14AC@LIVE.COM" providerId="AD" clId="Web-{91631308-A84C-4D75-8EDB-8D269F2C0068}"/>
    <pc:docChg chg="modSld">
      <pc:chgData name="Charity van Es" userId="1003BFFD997D14AC@LIVE.COM" providerId="AD" clId="Web-{91631308-A84C-4D75-8EDB-8D269F2C0068}" dt="2017-11-30T20:22:03.222" v="59"/>
      <pc:docMkLst>
        <pc:docMk/>
      </pc:docMkLst>
      <pc:sldChg chg="modSp">
        <pc:chgData name="Charity van Es" userId="1003BFFD997D14AC@LIVE.COM" providerId="AD" clId="Web-{91631308-A84C-4D75-8EDB-8D269F2C0068}" dt="2017-11-30T20:22:03.222" v="59"/>
        <pc:sldMkLst>
          <pc:docMk/>
          <pc:sldMk cId="2252447242" sldId="263"/>
        </pc:sldMkLst>
        <pc:spChg chg="mod">
          <ac:chgData name="Charity van Es" userId="1003BFFD997D14AC@LIVE.COM" providerId="AD" clId="Web-{91631308-A84C-4D75-8EDB-8D269F2C0068}" dt="2017-11-30T20:21:39.736" v="53"/>
          <ac:spMkLst>
            <pc:docMk/>
            <pc:sldMk cId="2252447242" sldId="263"/>
            <ac:spMk id="4" creationId="{4D753E17-9C94-4284-87F0-04DDBBFB78C3}"/>
          </ac:spMkLst>
        </pc:spChg>
        <pc:spChg chg="mod">
          <ac:chgData name="Charity van Es" userId="1003BFFD997D14AC@LIVE.COM" providerId="AD" clId="Web-{91631308-A84C-4D75-8EDB-8D269F2C0068}" dt="2017-11-30T20:21:43.643" v="54"/>
          <ac:spMkLst>
            <pc:docMk/>
            <pc:sldMk cId="2252447242" sldId="263"/>
            <ac:spMk id="6" creationId="{E5D0E234-3D8E-45FB-8BB6-1A9F9963174E}"/>
          </ac:spMkLst>
        </pc:spChg>
        <pc:picChg chg="mod">
          <ac:chgData name="Charity van Es" userId="1003BFFD997D14AC@LIVE.COM" providerId="AD" clId="Web-{91631308-A84C-4D75-8EDB-8D269F2C0068}" dt="2017-11-30T20:21:55.284" v="57"/>
          <ac:picMkLst>
            <pc:docMk/>
            <pc:sldMk cId="2252447242" sldId="263"/>
            <ac:picMk id="8" creationId="{7882DCAB-A1FB-4D8B-8663-86AB75A15B03}"/>
          </ac:picMkLst>
        </pc:picChg>
        <pc:picChg chg="mod">
          <ac:chgData name="Charity van Es" userId="1003BFFD997D14AC@LIVE.COM" providerId="AD" clId="Web-{91631308-A84C-4D75-8EDB-8D269F2C0068}" dt="2017-11-30T20:21:48.924" v="55"/>
          <ac:picMkLst>
            <pc:docMk/>
            <pc:sldMk cId="2252447242" sldId="263"/>
            <ac:picMk id="9" creationId="{8CFBDD7F-E530-40F0-8923-AE93AD4217A8}"/>
          </ac:picMkLst>
        </pc:picChg>
        <pc:picChg chg="mod">
          <ac:chgData name="Charity van Es" userId="1003BFFD997D14AC@LIVE.COM" providerId="AD" clId="Web-{91631308-A84C-4D75-8EDB-8D269F2C0068}" dt="2017-11-30T20:21:59.753" v="58"/>
          <ac:picMkLst>
            <pc:docMk/>
            <pc:sldMk cId="2252447242" sldId="263"/>
            <ac:picMk id="11" creationId="{A5699131-C609-46DE-90B6-49B86BAED275}"/>
          </ac:picMkLst>
        </pc:picChg>
        <pc:picChg chg="mod">
          <ac:chgData name="Charity van Es" userId="1003BFFD997D14AC@LIVE.COM" providerId="AD" clId="Web-{91631308-A84C-4D75-8EDB-8D269F2C0068}" dt="2017-11-30T20:22:03.222" v="59"/>
          <ac:picMkLst>
            <pc:docMk/>
            <pc:sldMk cId="2252447242" sldId="263"/>
            <ac:picMk id="13" creationId="{83B3D50C-53E9-41B8-AA15-EF0FBFC8C918}"/>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nl-NL"/>
              <a:t>Klik om stijl te bewerken</a:t>
            </a:r>
            <a:endParaRPr lang="en-US"/>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11/30/2017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4727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nl-NL"/>
              <a:t>Klik om stijl te bewerken</a:t>
            </a:r>
            <a:endParaRPr lang="en-US"/>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smtClean="0"/>
              <a:pPr/>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14748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nl-NL"/>
              <a:t>Klik om stijl te bewerken</a:t>
            </a:r>
            <a:endParaRPr lang="en-US"/>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5376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nl-NL"/>
              <a:t>Klik om stijl te bewerken</a:t>
            </a:r>
            <a:endParaRPr lang="en-US"/>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239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nl-NL"/>
              <a:t>Klik om stijl te bewerken</a:t>
            </a:r>
            <a:endParaRPr lang="en-US"/>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82658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nl-NL"/>
              <a:t>Klik om stijl te bewerken</a:t>
            </a:r>
            <a:endParaRPr lang="en-US"/>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5521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nl-NL"/>
              <a:t>Klik om stijl te bewerken</a:t>
            </a:r>
            <a:endParaRPr lang="en-US"/>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513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a:t>Klik om stijl te bewerken</a:t>
            </a:r>
            <a:endParaRPr lang="en-US"/>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4187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0938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52647F38-B617-4D2F-AE0A-013F0C4D2C57}"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a:p>
        </p:txBody>
      </p:sp>
    </p:spTree>
    <p:extLst>
      <p:ext uri="{BB962C8B-B14F-4D97-AF65-F5344CB8AC3E}">
        <p14:creationId xmlns:p14="http://schemas.microsoft.com/office/powerpoint/2010/main" val="2770327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nl-NL"/>
              <a:t>Klik om stijl te bewerken</a:t>
            </a:r>
            <a:endParaRPr lang="en-US"/>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2795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1298448" y="2560320"/>
            <a:ext cx="4718304" cy="3310128"/>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181344" y="2560320"/>
            <a:ext cx="4718304" cy="3310128"/>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05BFA754-D5C3-4E66-96A6-867B257F58DC}" type="datetimeFigureOut">
              <a:rPr lang="en-US" smtClean="0"/>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a:p>
        </p:txBody>
      </p:sp>
    </p:spTree>
    <p:extLst>
      <p:ext uri="{BB962C8B-B14F-4D97-AF65-F5344CB8AC3E}">
        <p14:creationId xmlns:p14="http://schemas.microsoft.com/office/powerpoint/2010/main" val="2743704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11/30/2017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6988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761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58087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nl-NL"/>
              <a:t>Klik om stijl te bewerken</a:t>
            </a:r>
            <a:endParaRPr lang="en-US"/>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smtClean="0"/>
              <a:pPr/>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1711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nl-NL"/>
              <a:t>Klik om stijl te bewerken</a:t>
            </a:r>
            <a:endParaRPr lang="en-US"/>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smtClean="0"/>
              <a:pPr/>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66491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11/30/2017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68099893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4066F71-D76F-4509-A993-245EC9DBF732}"/>
              </a:ext>
            </a:extLst>
          </p:cNvPr>
          <p:cNvSpPr>
            <a:spLocks noGrp="1"/>
          </p:cNvSpPr>
          <p:nvPr>
            <p:ph type="ctrTitle"/>
          </p:nvPr>
        </p:nvSpPr>
        <p:spPr/>
        <p:txBody>
          <a:bodyPr/>
          <a:lstStyle/>
          <a:p>
            <a:r>
              <a:rPr lang="nl-NL"/>
              <a:t>Project </a:t>
            </a:r>
            <a:r>
              <a:rPr lang="nl-NL" err="1"/>
              <a:t>Artcadia</a:t>
            </a:r>
            <a:endParaRPr lang="nl-NL"/>
          </a:p>
        </p:txBody>
      </p:sp>
      <p:sp>
        <p:nvSpPr>
          <p:cNvPr id="3" name="Ondertitel 2">
            <a:extLst>
              <a:ext uri="{FF2B5EF4-FFF2-40B4-BE49-F238E27FC236}">
                <a16:creationId xmlns:a16="http://schemas.microsoft.com/office/drawing/2014/main" xmlns="" id="{E865AB09-CE85-4237-A97E-89195019F0A2}"/>
              </a:ext>
            </a:extLst>
          </p:cNvPr>
          <p:cNvSpPr>
            <a:spLocks noGrp="1"/>
          </p:cNvSpPr>
          <p:nvPr>
            <p:ph type="subTitle" idx="1"/>
          </p:nvPr>
        </p:nvSpPr>
        <p:spPr/>
        <p:txBody>
          <a:bodyPr/>
          <a:lstStyle/>
          <a:p>
            <a:r>
              <a:rPr lang="nl-NL"/>
              <a:t>Groep 11 | Chayenne, </a:t>
            </a:r>
            <a:r>
              <a:rPr lang="nl-NL" err="1"/>
              <a:t>Charity</a:t>
            </a:r>
            <a:r>
              <a:rPr lang="nl-NL"/>
              <a:t>, </a:t>
            </a:r>
            <a:r>
              <a:rPr lang="nl-NL" err="1"/>
              <a:t>Sheetal</a:t>
            </a:r>
            <a:r>
              <a:rPr lang="nl-NL"/>
              <a:t> en </a:t>
            </a:r>
            <a:r>
              <a:rPr lang="nl-NL" err="1"/>
              <a:t>Jayani</a:t>
            </a:r>
            <a:endParaRPr lang="nl-NL"/>
          </a:p>
        </p:txBody>
      </p:sp>
    </p:spTree>
    <p:extLst>
      <p:ext uri="{BB962C8B-B14F-4D97-AF65-F5344CB8AC3E}">
        <p14:creationId xmlns:p14="http://schemas.microsoft.com/office/powerpoint/2010/main" val="979514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D23C70E-9E3F-4C6E-B38A-FFE7D7268B9F}"/>
              </a:ext>
            </a:extLst>
          </p:cNvPr>
          <p:cNvSpPr>
            <a:spLocks noGrp="1"/>
          </p:cNvSpPr>
          <p:nvPr>
            <p:ph type="title"/>
          </p:nvPr>
        </p:nvSpPr>
        <p:spPr/>
        <p:txBody>
          <a:bodyPr/>
          <a:lstStyle/>
          <a:p>
            <a:r>
              <a:rPr lang="nl-NL"/>
              <a:t>Inhoudsopgave en samenwerking</a:t>
            </a:r>
          </a:p>
        </p:txBody>
      </p:sp>
      <p:sp>
        <p:nvSpPr>
          <p:cNvPr id="3" name="Tijdelijke aanduiding voor tekst 2">
            <a:extLst>
              <a:ext uri="{FF2B5EF4-FFF2-40B4-BE49-F238E27FC236}">
                <a16:creationId xmlns:a16="http://schemas.microsoft.com/office/drawing/2014/main" xmlns="" id="{C017FB3C-2CAB-45AF-8B8E-3787C72A8010}"/>
              </a:ext>
            </a:extLst>
          </p:cNvPr>
          <p:cNvSpPr>
            <a:spLocks noGrp="1"/>
          </p:cNvSpPr>
          <p:nvPr>
            <p:ph type="body" idx="1"/>
          </p:nvPr>
        </p:nvSpPr>
        <p:spPr/>
        <p:txBody>
          <a:bodyPr/>
          <a:lstStyle/>
          <a:p>
            <a:r>
              <a:rPr lang="nl-NL"/>
              <a:t>Inhoudsopgave</a:t>
            </a:r>
          </a:p>
        </p:txBody>
      </p:sp>
      <p:sp>
        <p:nvSpPr>
          <p:cNvPr id="4" name="Tijdelijke aanduiding voor inhoud 3">
            <a:extLst>
              <a:ext uri="{FF2B5EF4-FFF2-40B4-BE49-F238E27FC236}">
                <a16:creationId xmlns:a16="http://schemas.microsoft.com/office/drawing/2014/main" xmlns="" id="{9ED3663B-75BD-4C84-AECE-1E99B7BC1A42}"/>
              </a:ext>
            </a:extLst>
          </p:cNvPr>
          <p:cNvSpPr>
            <a:spLocks noGrp="1"/>
          </p:cNvSpPr>
          <p:nvPr>
            <p:ph sz="half" idx="2"/>
          </p:nvPr>
        </p:nvSpPr>
        <p:spPr/>
        <p:txBody>
          <a:bodyPr>
            <a:normAutofit/>
          </a:bodyPr>
          <a:lstStyle/>
          <a:p>
            <a:r>
              <a:rPr lang="nl-NL" err="1"/>
              <a:t>Artcadia</a:t>
            </a:r>
            <a:r>
              <a:rPr lang="nl-NL"/>
              <a:t> en het probleem</a:t>
            </a:r>
          </a:p>
          <a:p>
            <a:r>
              <a:rPr lang="nl-NL"/>
              <a:t>Onze oplossing en hoe het werkt</a:t>
            </a:r>
          </a:p>
          <a:p>
            <a:r>
              <a:rPr lang="nl-NL"/>
              <a:t>Einde</a:t>
            </a:r>
          </a:p>
          <a:p>
            <a:endParaRPr lang="nl-NL"/>
          </a:p>
        </p:txBody>
      </p:sp>
      <p:sp>
        <p:nvSpPr>
          <p:cNvPr id="5" name="Tijdelijke aanduiding voor tekst 4">
            <a:extLst>
              <a:ext uri="{FF2B5EF4-FFF2-40B4-BE49-F238E27FC236}">
                <a16:creationId xmlns:a16="http://schemas.microsoft.com/office/drawing/2014/main" xmlns="" id="{C21F3577-26B3-4785-AE86-A855B1FCBA38}"/>
              </a:ext>
            </a:extLst>
          </p:cNvPr>
          <p:cNvSpPr>
            <a:spLocks noGrp="1"/>
          </p:cNvSpPr>
          <p:nvPr>
            <p:ph type="body" sz="quarter" idx="3"/>
          </p:nvPr>
        </p:nvSpPr>
        <p:spPr/>
        <p:txBody>
          <a:bodyPr/>
          <a:lstStyle/>
          <a:p>
            <a:r>
              <a:rPr lang="nl-NL"/>
              <a:t>Samenwerking</a:t>
            </a:r>
          </a:p>
        </p:txBody>
      </p:sp>
      <p:sp>
        <p:nvSpPr>
          <p:cNvPr id="6" name="Tijdelijke aanduiding voor inhoud 5">
            <a:extLst>
              <a:ext uri="{FF2B5EF4-FFF2-40B4-BE49-F238E27FC236}">
                <a16:creationId xmlns:a16="http://schemas.microsoft.com/office/drawing/2014/main" xmlns="" id="{A0A96EAB-8694-418A-A6C0-BB5FCBF09C62}"/>
              </a:ext>
            </a:extLst>
          </p:cNvPr>
          <p:cNvSpPr>
            <a:spLocks noGrp="1"/>
          </p:cNvSpPr>
          <p:nvPr>
            <p:ph sz="quarter" idx="4"/>
          </p:nvPr>
        </p:nvSpPr>
        <p:spPr/>
        <p:txBody>
          <a:bodyPr>
            <a:normAutofit/>
          </a:bodyPr>
          <a:lstStyle/>
          <a:p>
            <a:r>
              <a:rPr lang="nl-NL"/>
              <a:t>We hebben het hele project goed samengewerkt. Soms moesten we elkaar wel even helpen en motiveren, maar het is goed gekomen. Vandaar dit resultaat.</a:t>
            </a:r>
          </a:p>
        </p:txBody>
      </p:sp>
    </p:spTree>
    <p:extLst>
      <p:ext uri="{BB962C8B-B14F-4D97-AF65-F5344CB8AC3E}">
        <p14:creationId xmlns:p14="http://schemas.microsoft.com/office/powerpoint/2010/main" val="20797423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C406F9A-376A-4F90-A39E-D8E5BE094A9A}"/>
              </a:ext>
            </a:extLst>
          </p:cNvPr>
          <p:cNvSpPr>
            <a:spLocks noGrp="1"/>
          </p:cNvSpPr>
          <p:nvPr>
            <p:ph type="title"/>
          </p:nvPr>
        </p:nvSpPr>
        <p:spPr/>
        <p:txBody>
          <a:bodyPr/>
          <a:lstStyle/>
          <a:p>
            <a:r>
              <a:rPr lang="nl-NL" err="1"/>
              <a:t>Artcadia</a:t>
            </a:r>
            <a:r>
              <a:rPr lang="nl-NL"/>
              <a:t> en het probleem</a:t>
            </a:r>
          </a:p>
        </p:txBody>
      </p:sp>
      <p:sp>
        <p:nvSpPr>
          <p:cNvPr id="3" name="Tijdelijke aanduiding voor tekst 2">
            <a:extLst>
              <a:ext uri="{FF2B5EF4-FFF2-40B4-BE49-F238E27FC236}">
                <a16:creationId xmlns:a16="http://schemas.microsoft.com/office/drawing/2014/main" xmlns="" id="{E7C1CC48-263D-459D-BC15-7E71B21BFC19}"/>
              </a:ext>
            </a:extLst>
          </p:cNvPr>
          <p:cNvSpPr>
            <a:spLocks noGrp="1"/>
          </p:cNvSpPr>
          <p:nvPr>
            <p:ph type="body" idx="1"/>
          </p:nvPr>
        </p:nvSpPr>
        <p:spPr/>
        <p:txBody>
          <a:bodyPr/>
          <a:lstStyle/>
          <a:p>
            <a:r>
              <a:rPr lang="nl-NL" err="1"/>
              <a:t>Artcadia</a:t>
            </a:r>
            <a:endParaRPr lang="nl-NL"/>
          </a:p>
        </p:txBody>
      </p:sp>
      <p:sp>
        <p:nvSpPr>
          <p:cNvPr id="4" name="Tijdelijke aanduiding voor inhoud 3">
            <a:extLst>
              <a:ext uri="{FF2B5EF4-FFF2-40B4-BE49-F238E27FC236}">
                <a16:creationId xmlns:a16="http://schemas.microsoft.com/office/drawing/2014/main" xmlns="" id="{C360B07B-3FFA-45FA-B27D-3FA14AD16482}"/>
              </a:ext>
            </a:extLst>
          </p:cNvPr>
          <p:cNvSpPr>
            <a:spLocks noGrp="1"/>
          </p:cNvSpPr>
          <p:nvPr>
            <p:ph sz="half" idx="2"/>
          </p:nvPr>
        </p:nvSpPr>
        <p:spPr/>
        <p:txBody>
          <a:bodyPr>
            <a:normAutofit lnSpcReduction="10000"/>
          </a:bodyPr>
          <a:lstStyle/>
          <a:p>
            <a:pPr marL="0" indent="0">
              <a:buNone/>
            </a:pPr>
            <a:r>
              <a:rPr lang="nl-NL" err="1"/>
              <a:t>Artcadia</a:t>
            </a:r>
            <a:r>
              <a:rPr lang="nl-NL"/>
              <a:t> is een (nog) niet bestaande stad van de toekomst. We weten nog niet waar </a:t>
            </a:r>
            <a:r>
              <a:rPr lang="nl-NL" err="1"/>
              <a:t>Artcadia</a:t>
            </a:r>
            <a:r>
              <a:rPr lang="nl-NL"/>
              <a:t> gaat liggen, dus hebben wij bedacht dat het in een warm land ligt, waar tornado’s en tsunami’s voorkomen. Dit speelt zich af in 2080.</a:t>
            </a:r>
          </a:p>
          <a:p>
            <a:endParaRPr lang="nl-NL"/>
          </a:p>
        </p:txBody>
      </p:sp>
      <p:sp>
        <p:nvSpPr>
          <p:cNvPr id="5" name="Tijdelijke aanduiding voor tekst 4">
            <a:extLst>
              <a:ext uri="{FF2B5EF4-FFF2-40B4-BE49-F238E27FC236}">
                <a16:creationId xmlns:a16="http://schemas.microsoft.com/office/drawing/2014/main" xmlns="" id="{D795A250-474B-475F-83C2-B37CE501F675}"/>
              </a:ext>
            </a:extLst>
          </p:cNvPr>
          <p:cNvSpPr>
            <a:spLocks noGrp="1"/>
          </p:cNvSpPr>
          <p:nvPr>
            <p:ph type="body" sz="quarter" idx="3"/>
          </p:nvPr>
        </p:nvSpPr>
        <p:spPr/>
        <p:txBody>
          <a:bodyPr/>
          <a:lstStyle/>
          <a:p>
            <a:r>
              <a:rPr lang="nl-NL"/>
              <a:t>Het probleem</a:t>
            </a:r>
          </a:p>
        </p:txBody>
      </p:sp>
      <p:sp>
        <p:nvSpPr>
          <p:cNvPr id="6" name="Tijdelijke aanduiding voor inhoud 5">
            <a:extLst>
              <a:ext uri="{FF2B5EF4-FFF2-40B4-BE49-F238E27FC236}">
                <a16:creationId xmlns:a16="http://schemas.microsoft.com/office/drawing/2014/main" xmlns="" id="{6991E944-A203-40E2-BBA1-A3DDDD1C1080}"/>
              </a:ext>
            </a:extLst>
          </p:cNvPr>
          <p:cNvSpPr>
            <a:spLocks noGrp="1"/>
          </p:cNvSpPr>
          <p:nvPr>
            <p:ph sz="quarter" idx="4"/>
          </p:nvPr>
        </p:nvSpPr>
        <p:spPr>
          <a:xfrm>
            <a:off x="6096000" y="3255699"/>
            <a:ext cx="4954055" cy="2632605"/>
          </a:xfrm>
        </p:spPr>
        <p:txBody>
          <a:bodyPr>
            <a:normAutofit lnSpcReduction="10000"/>
          </a:bodyPr>
          <a:lstStyle/>
          <a:p>
            <a:r>
              <a:rPr lang="nl-NL"/>
              <a:t>Wij hebben voor het thema “Water” gekozen. De problemen zijn tsunami’s en orkanen. </a:t>
            </a:r>
          </a:p>
        </p:txBody>
      </p:sp>
    </p:spTree>
    <p:extLst>
      <p:ext uri="{BB962C8B-B14F-4D97-AF65-F5344CB8AC3E}">
        <p14:creationId xmlns:p14="http://schemas.microsoft.com/office/powerpoint/2010/main" val="24007943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C50EFCF-54CD-4DEB-8130-8AB9381F30D5}"/>
              </a:ext>
            </a:extLst>
          </p:cNvPr>
          <p:cNvSpPr>
            <a:spLocks noGrp="1"/>
          </p:cNvSpPr>
          <p:nvPr>
            <p:ph type="title"/>
          </p:nvPr>
        </p:nvSpPr>
        <p:spPr>
          <a:xfrm>
            <a:off x="1277901" y="1024333"/>
            <a:ext cx="9601196" cy="1303867"/>
          </a:xfrm>
        </p:spPr>
        <p:txBody>
          <a:bodyPr/>
          <a:lstStyle/>
          <a:p>
            <a:r>
              <a:rPr lang="nl-NL"/>
              <a:t>Onze oplossing en hoe het werkt</a:t>
            </a:r>
          </a:p>
        </p:txBody>
      </p:sp>
      <p:sp>
        <p:nvSpPr>
          <p:cNvPr id="3" name="Tijdelijke aanduiding voor tekst 2">
            <a:extLst>
              <a:ext uri="{FF2B5EF4-FFF2-40B4-BE49-F238E27FC236}">
                <a16:creationId xmlns:a16="http://schemas.microsoft.com/office/drawing/2014/main" xmlns="" id="{ED6327BF-A1D5-4842-ADC8-C1076E190CA8}"/>
              </a:ext>
            </a:extLst>
          </p:cNvPr>
          <p:cNvSpPr>
            <a:spLocks noGrp="1"/>
          </p:cNvSpPr>
          <p:nvPr>
            <p:ph type="body" idx="1"/>
          </p:nvPr>
        </p:nvSpPr>
        <p:spPr>
          <a:xfrm>
            <a:off x="1277901" y="2472266"/>
            <a:ext cx="4718304" cy="576262"/>
          </a:xfrm>
        </p:spPr>
        <p:txBody>
          <a:bodyPr/>
          <a:lstStyle/>
          <a:p>
            <a:r>
              <a:rPr lang="nl-NL"/>
              <a:t>Oplossing</a:t>
            </a:r>
          </a:p>
        </p:txBody>
      </p:sp>
      <p:sp>
        <p:nvSpPr>
          <p:cNvPr id="4" name="Tijdelijke aanduiding voor inhoud 3">
            <a:extLst>
              <a:ext uri="{FF2B5EF4-FFF2-40B4-BE49-F238E27FC236}">
                <a16:creationId xmlns:a16="http://schemas.microsoft.com/office/drawing/2014/main" xmlns="" id="{4D753E17-9C94-4284-87F0-04DDBBFB78C3}"/>
              </a:ext>
            </a:extLst>
          </p:cNvPr>
          <p:cNvSpPr>
            <a:spLocks noGrp="1"/>
          </p:cNvSpPr>
          <p:nvPr>
            <p:ph sz="half" idx="2"/>
          </p:nvPr>
        </p:nvSpPr>
        <p:spPr>
          <a:xfrm>
            <a:off x="1295400" y="3055938"/>
            <a:ext cx="2928598" cy="2633662"/>
          </a:xfrm>
        </p:spPr>
        <p:txBody>
          <a:bodyPr>
            <a:normAutofit fontScale="25000" lnSpcReduction="20000"/>
          </a:bodyPr>
          <a:lstStyle/>
          <a:p>
            <a:pPr marL="0" indent="0">
              <a:buNone/>
            </a:pPr>
            <a:r>
              <a:rPr lang="nl-NL" sz="6400"/>
              <a:t>De oplossing  van de problemen is om een aantal huizen met een soort liftsysteem onder de grond te laten zakken. Per wijk is er een knop of hendel die door de gemeente wordt ingedrukt. Natuurlijk is er veel kracht nodig om een hele wijk onder de grond te krijgen. Maar de orkanen, tsunami's en tornado's worden al van tevoren voorspeld. En de gemeente die regelt alles. Dus die spreekt een tijd af wanneer iedereen op tijd in hun huis moet zijn. </a:t>
            </a:r>
            <a:endParaRPr lang="nl-NL" sz="5600"/>
          </a:p>
          <a:p>
            <a:pPr marL="0" indent="0">
              <a:buNone/>
            </a:pPr>
            <a:endParaRPr lang="nl-NL"/>
          </a:p>
        </p:txBody>
      </p:sp>
      <p:sp>
        <p:nvSpPr>
          <p:cNvPr id="5" name="Tijdelijke aanduiding voor tekst 4">
            <a:extLst>
              <a:ext uri="{FF2B5EF4-FFF2-40B4-BE49-F238E27FC236}">
                <a16:creationId xmlns:a16="http://schemas.microsoft.com/office/drawing/2014/main" xmlns="" id="{642577B6-0D75-4E95-BDA9-3761BBD0AEBE}"/>
              </a:ext>
            </a:extLst>
          </p:cNvPr>
          <p:cNvSpPr>
            <a:spLocks noGrp="1"/>
          </p:cNvSpPr>
          <p:nvPr>
            <p:ph type="body" sz="quarter" idx="3"/>
          </p:nvPr>
        </p:nvSpPr>
        <p:spPr>
          <a:xfrm>
            <a:off x="4798910" y="2210063"/>
            <a:ext cx="4718304" cy="576262"/>
          </a:xfrm>
        </p:spPr>
        <p:txBody>
          <a:bodyPr/>
          <a:lstStyle/>
          <a:p>
            <a:r>
              <a:rPr lang="nl-NL"/>
              <a:t>Hoe het werkt</a:t>
            </a:r>
          </a:p>
        </p:txBody>
      </p:sp>
      <p:sp>
        <p:nvSpPr>
          <p:cNvPr id="6" name="Tijdelijke aanduiding voor inhoud 5">
            <a:extLst>
              <a:ext uri="{FF2B5EF4-FFF2-40B4-BE49-F238E27FC236}">
                <a16:creationId xmlns:a16="http://schemas.microsoft.com/office/drawing/2014/main" xmlns="" id="{E5D0E234-3D8E-45FB-8BB6-1A9F9963174E}"/>
              </a:ext>
            </a:extLst>
          </p:cNvPr>
          <p:cNvSpPr>
            <a:spLocks noGrp="1"/>
          </p:cNvSpPr>
          <p:nvPr>
            <p:ph sz="quarter" idx="4"/>
          </p:nvPr>
        </p:nvSpPr>
        <p:spPr>
          <a:xfrm>
            <a:off x="4374409" y="2733675"/>
            <a:ext cx="6539654" cy="1560513"/>
          </a:xfrm>
        </p:spPr>
        <p:txBody>
          <a:bodyPr>
            <a:noAutofit/>
          </a:bodyPr>
          <a:lstStyle/>
          <a:p>
            <a:pPr marL="0" indent="0">
              <a:buNone/>
            </a:pPr>
            <a:r>
              <a:rPr lang="nl-NL" sz="1500"/>
              <a:t>De huizen worden met katrollen en stalen kabels naar beneden gehaald. De katrollen liggen onder de aarde in een kleine ruimte, de katrollen kan je niet zien op de tekening want we weten niet hoe we dat moeten tekenen. Bij het eerste plaatje ziet u de katrollen wel maar de plaat niet. Bij het tweede plaatje ziet u de plaat wel maar de katrollen niet. Ze zitten namelijk allebei aan andere zijdes. De katrollen liggen onder de aarde zodat mensen niet er overheen struikelen en de katrollen ruimte hebben om hun werk te doen. Als de stroom uit valt tijdens de natuurramp, kan met een slinger waaraan je kan draaien of met zonne-energie stroom opgewekt kan worden. Als de huizen beneden zijn komt er een grote plaat met sterke ramen boven die de huizen zelf ook beschermt. Een paar dagen voor de tornado, orkaan of tsunami bereiden de inwoners zich voor op basisvoorzieningen zoals zuurstof-tanken en voedselpakketten. Als de één van de natuurrampen is gaan liggen komen de huizen met dezelfde techniek weer omhoog.  Onder de huizen ligt 4 meter aarde. Onder de aarde ligt een stevige ijzeren plaat. Dat houd de aarde en het plateau bij elkaar.</a:t>
            </a:r>
          </a:p>
          <a:p>
            <a:pPr marL="0" indent="0">
              <a:buNone/>
            </a:pPr>
            <a:endParaRPr lang="nl-NL" sz="500"/>
          </a:p>
        </p:txBody>
      </p:sp>
      <p:pic>
        <p:nvPicPr>
          <p:cNvPr id="8" name="Afbeelding 7">
            <a:extLst>
              <a:ext uri="{FF2B5EF4-FFF2-40B4-BE49-F238E27FC236}">
                <a16:creationId xmlns:a16="http://schemas.microsoft.com/office/drawing/2014/main" xmlns="" id="{7882DCAB-A1FB-4D8B-8663-86AB75A15B03}"/>
              </a:ext>
            </a:extLst>
          </p:cNvPr>
          <p:cNvPicPr>
            <a:picLocks noChangeAspect="1"/>
          </p:cNvPicPr>
          <p:nvPr/>
        </p:nvPicPr>
        <p:blipFill>
          <a:blip r:embed="rId2"/>
          <a:stretch>
            <a:fillRect/>
          </a:stretch>
        </p:blipFill>
        <p:spPr>
          <a:xfrm>
            <a:off x="1685346" y="774919"/>
            <a:ext cx="9530412" cy="5492750"/>
          </a:xfrm>
          <a:prstGeom prst="rect">
            <a:avLst/>
          </a:prstGeom>
        </p:spPr>
      </p:pic>
      <p:pic>
        <p:nvPicPr>
          <p:cNvPr id="9" name="Afbeelding 8">
            <a:extLst>
              <a:ext uri="{FF2B5EF4-FFF2-40B4-BE49-F238E27FC236}">
                <a16:creationId xmlns:a16="http://schemas.microsoft.com/office/drawing/2014/main" xmlns="" id="{8CFBDD7F-E530-40F0-8923-AE93AD4217A8}"/>
              </a:ext>
            </a:extLst>
          </p:cNvPr>
          <p:cNvPicPr>
            <a:picLocks noChangeAspect="1"/>
          </p:cNvPicPr>
          <p:nvPr/>
        </p:nvPicPr>
        <p:blipFill>
          <a:blip r:embed="rId3"/>
          <a:stretch>
            <a:fillRect/>
          </a:stretch>
        </p:blipFill>
        <p:spPr>
          <a:xfrm>
            <a:off x="1196314" y="581025"/>
            <a:ext cx="9601195" cy="5492750"/>
          </a:xfrm>
          <a:prstGeom prst="rect">
            <a:avLst/>
          </a:prstGeom>
        </p:spPr>
      </p:pic>
      <p:pic>
        <p:nvPicPr>
          <p:cNvPr id="11" name="Afbeelding 10">
            <a:extLst>
              <a:ext uri="{FF2B5EF4-FFF2-40B4-BE49-F238E27FC236}">
                <a16:creationId xmlns:a16="http://schemas.microsoft.com/office/drawing/2014/main" xmlns="" id="{A5699131-C609-46DE-90B6-49B86BAED275}"/>
              </a:ext>
            </a:extLst>
          </p:cNvPr>
          <p:cNvPicPr>
            <a:picLocks noChangeAspect="1"/>
          </p:cNvPicPr>
          <p:nvPr/>
        </p:nvPicPr>
        <p:blipFill>
          <a:blip r:embed="rId4"/>
          <a:stretch>
            <a:fillRect/>
          </a:stretch>
        </p:blipFill>
        <p:spPr>
          <a:xfrm>
            <a:off x="1418103" y="457200"/>
            <a:ext cx="9715093" cy="5671298"/>
          </a:xfrm>
          <a:prstGeom prst="rect">
            <a:avLst/>
          </a:prstGeom>
        </p:spPr>
      </p:pic>
      <p:pic>
        <p:nvPicPr>
          <p:cNvPr id="13" name="Afbeelding 12">
            <a:extLst>
              <a:ext uri="{FF2B5EF4-FFF2-40B4-BE49-F238E27FC236}">
                <a16:creationId xmlns:a16="http://schemas.microsoft.com/office/drawing/2014/main" xmlns="" id="{83B3D50C-53E9-41B8-AA15-EF0FBFC8C918}"/>
              </a:ext>
            </a:extLst>
          </p:cNvPr>
          <p:cNvPicPr>
            <a:picLocks noChangeAspect="1"/>
          </p:cNvPicPr>
          <p:nvPr/>
        </p:nvPicPr>
        <p:blipFill>
          <a:blip r:embed="rId5"/>
          <a:stretch>
            <a:fillRect/>
          </a:stretch>
        </p:blipFill>
        <p:spPr>
          <a:xfrm>
            <a:off x="1637738" y="406975"/>
            <a:ext cx="9783751" cy="5711205"/>
          </a:xfrm>
          <a:prstGeom prst="rect">
            <a:avLst/>
          </a:prstGeom>
        </p:spPr>
      </p:pic>
    </p:spTree>
    <p:extLst>
      <p:ext uri="{BB962C8B-B14F-4D97-AF65-F5344CB8AC3E}">
        <p14:creationId xmlns:p14="http://schemas.microsoft.com/office/powerpoint/2010/main" val="22524472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518A6F8-B5B0-45CF-9DC3-4B05745EDB5D}"/>
              </a:ext>
            </a:extLst>
          </p:cNvPr>
          <p:cNvSpPr>
            <a:spLocks noGrp="1"/>
          </p:cNvSpPr>
          <p:nvPr>
            <p:ph type="title"/>
          </p:nvPr>
        </p:nvSpPr>
        <p:spPr/>
        <p:txBody>
          <a:bodyPr/>
          <a:lstStyle/>
          <a:p>
            <a:r>
              <a:rPr lang="nl-NL"/>
              <a:t>Het einde</a:t>
            </a:r>
          </a:p>
        </p:txBody>
      </p:sp>
      <p:sp>
        <p:nvSpPr>
          <p:cNvPr id="3" name="Tijdelijke aanduiding voor inhoud 2">
            <a:extLst>
              <a:ext uri="{FF2B5EF4-FFF2-40B4-BE49-F238E27FC236}">
                <a16:creationId xmlns:a16="http://schemas.microsoft.com/office/drawing/2014/main" xmlns="" id="{2C637F57-6B6B-4F7F-8E6A-9FBE2B57E343}"/>
              </a:ext>
            </a:extLst>
          </p:cNvPr>
          <p:cNvSpPr>
            <a:spLocks noGrp="1"/>
          </p:cNvSpPr>
          <p:nvPr>
            <p:ph idx="1"/>
          </p:nvPr>
        </p:nvSpPr>
        <p:spPr/>
        <p:txBody>
          <a:bodyPr/>
          <a:lstStyle/>
          <a:p>
            <a:r>
              <a:rPr lang="nl-NL"/>
              <a:t>Wij vonden dit een leuk project. We hadden daarvoor wel problemen met ideeën bedenken, maar het was wel gelukt. Dit was ons project voor het probleem natuurrampen. We hopen dat dit idee van pas komt en vele levens kan redden. Bedankt voor het lezen van onze presentatie.</a:t>
            </a:r>
          </a:p>
        </p:txBody>
      </p:sp>
    </p:spTree>
    <p:extLst>
      <p:ext uri="{BB962C8B-B14F-4D97-AF65-F5344CB8AC3E}">
        <p14:creationId xmlns:p14="http://schemas.microsoft.com/office/powerpoint/2010/main" val="2775194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sch">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sch">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sch">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0</TotalTime>
  <Words>381</Words>
  <Application>Microsoft Office PowerPoint</Application>
  <PresentationFormat>Widescreen</PresentationFormat>
  <Paragraphs>21</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Garamond</vt:lpstr>
      <vt:lpstr>Organisch</vt:lpstr>
      <vt:lpstr>Project Artcadia</vt:lpstr>
      <vt:lpstr>Inhoudsopgave en samenwerking</vt:lpstr>
      <vt:lpstr>Artcadia en het probleem</vt:lpstr>
      <vt:lpstr>Onze oplossing en hoe het werkt</vt:lpstr>
      <vt:lpstr>Het einde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Artcadia</dc:title>
  <dc:creator>Myrna Bootsma</dc:creator>
  <cp:lastModifiedBy>Davey</cp:lastModifiedBy>
  <cp:revision>2</cp:revision>
  <dcterms:modified xsi:type="dcterms:W3CDTF">2017-11-30T20:56:43Z</dcterms:modified>
</cp:coreProperties>
</file>