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E2A645-D85F-6CCC-82C7-9DC1421AF1A7}" v="1" dt="2021-11-04T10:55:46.873"/>
    <p1510:client id="{225F3867-0502-A579-3D9D-D6948DE5FB0E}" v="286" dt="2021-10-07T11:19:47.155"/>
    <p1510:client id="{2EEB00DB-4144-05AE-421C-EBB7380CFBAA}" v="35" dt="2021-10-14T10:48:19.961"/>
    <p1510:client id="{35A4E3D1-D55C-3F41-9332-4BF8AD9673F8}" v="7" dt="2021-11-04T10:54:29.785"/>
    <p1510:client id="{3CF357B8-4D82-BB65-0D81-70435BF46AC2}" v="208" dt="2021-10-14T11:19:58.314"/>
    <p1510:client id="{4B78D371-5C3D-0205-3058-5F98F6E0BC3C}" v="3" dt="2021-10-14T11:12:22.023"/>
    <p1510:client id="{612DDAE0-7E6E-2820-6852-C7A48FE45998}" v="140" dt="2021-10-07T11:11:43.880"/>
    <p1510:client id="{91AA67D9-9545-5F4A-5FDA-513F8D806EA2}" v="78" dt="2021-10-07T11:13:06.539"/>
    <p1510:client id="{9292748E-ACD6-E538-40E2-75AB8BDEC969}" v="51" dt="2021-10-14T10:06:57.198"/>
    <p1510:client id="{AAA50345-8349-43A2-9648-22CB56B75241}" v="1329" dt="2021-10-07T11:25:22.7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9292748E-ACD6-E538-40E2-75AB8BDEC969}"/>
    <pc:docChg chg="addSld delSld modSld sldOrd">
      <pc:chgData name="" userId="" providerId="" clId="Web-{9292748E-ACD6-E538-40E2-75AB8BDEC969}" dt="2021-10-14T10:06:57.198" v="50" actId="20577"/>
      <pc:docMkLst>
        <pc:docMk/>
      </pc:docMkLst>
      <pc:sldChg chg="modSp">
        <pc:chgData name="" userId="" providerId="" clId="Web-{9292748E-ACD6-E538-40E2-75AB8BDEC969}" dt="2021-10-14T10:05:53.852" v="10" actId="20577"/>
        <pc:sldMkLst>
          <pc:docMk/>
          <pc:sldMk cId="612971012" sldId="257"/>
        </pc:sldMkLst>
        <pc:spChg chg="mod">
          <ac:chgData name="" userId="" providerId="" clId="Web-{9292748E-ACD6-E538-40E2-75AB8BDEC969}" dt="2021-10-14T10:05:53.852" v="10" actId="20577"/>
          <ac:spMkLst>
            <pc:docMk/>
            <pc:sldMk cId="612971012" sldId="257"/>
            <ac:spMk id="3" creationId="{1CFD52D6-19DC-43E1-946C-53C7D3127640}"/>
          </ac:spMkLst>
        </pc:spChg>
      </pc:sldChg>
      <pc:sldChg chg="add del ord">
        <pc:chgData name="" userId="" providerId="" clId="Web-{9292748E-ACD6-E538-40E2-75AB8BDEC969}" dt="2021-10-14T10:04:49.117" v="6"/>
        <pc:sldMkLst>
          <pc:docMk/>
          <pc:sldMk cId="1813932910" sldId="259"/>
        </pc:sldMkLst>
      </pc:sldChg>
      <pc:sldChg chg="modSp">
        <pc:chgData name="" userId="" providerId="" clId="Web-{9292748E-ACD6-E538-40E2-75AB8BDEC969}" dt="2021-10-14T09:57:44.952" v="0" actId="1076"/>
        <pc:sldMkLst>
          <pc:docMk/>
          <pc:sldMk cId="1004333195" sldId="260"/>
        </pc:sldMkLst>
        <pc:spChg chg="mod">
          <ac:chgData name="" userId="" providerId="" clId="Web-{9292748E-ACD6-E538-40E2-75AB8BDEC969}" dt="2021-10-14T09:57:44.952" v="0" actId="1076"/>
          <ac:spMkLst>
            <pc:docMk/>
            <pc:sldMk cId="1004333195" sldId="260"/>
            <ac:spMk id="2" creationId="{2E6870CA-9F54-488E-9F31-FB11B28CA0CD}"/>
          </ac:spMkLst>
        </pc:spChg>
      </pc:sldChg>
      <pc:sldChg chg="add del">
        <pc:chgData name="" userId="" providerId="" clId="Web-{9292748E-ACD6-E538-40E2-75AB8BDEC969}" dt="2021-10-14T10:00:51.627" v="5"/>
        <pc:sldMkLst>
          <pc:docMk/>
          <pc:sldMk cId="2453306648" sldId="261"/>
        </pc:sldMkLst>
      </pc:sldChg>
      <pc:sldChg chg="modSp">
        <pc:chgData name="" userId="" providerId="" clId="Web-{9292748E-ACD6-E538-40E2-75AB8BDEC969}" dt="2021-10-14T10:06:19.478" v="41" actId="20577"/>
        <pc:sldMkLst>
          <pc:docMk/>
          <pc:sldMk cId="3027539954" sldId="261"/>
        </pc:sldMkLst>
        <pc:spChg chg="mod">
          <ac:chgData name="" userId="" providerId="" clId="Web-{9292748E-ACD6-E538-40E2-75AB8BDEC969}" dt="2021-10-14T10:06:19.478" v="41" actId="20577"/>
          <ac:spMkLst>
            <pc:docMk/>
            <pc:sldMk cId="3027539954" sldId="261"/>
            <ac:spMk id="3" creationId="{54F71598-BA47-427E-B88F-7F367B80A54A}"/>
          </ac:spMkLst>
        </pc:spChg>
      </pc:sldChg>
      <pc:sldChg chg="new del">
        <pc:chgData name="" userId="" providerId="" clId="Web-{9292748E-ACD6-E538-40E2-75AB8BDEC969}" dt="2021-10-14T10:06:46.057" v="43"/>
        <pc:sldMkLst>
          <pc:docMk/>
          <pc:sldMk cId="1618749672" sldId="262"/>
        </pc:sldMkLst>
      </pc:sldChg>
      <pc:sldChg chg="modSp new">
        <pc:chgData name="" userId="" providerId="" clId="Web-{9292748E-ACD6-E538-40E2-75AB8BDEC969}" dt="2021-10-14T10:06:57.198" v="50" actId="20577"/>
        <pc:sldMkLst>
          <pc:docMk/>
          <pc:sldMk cId="2894107540" sldId="262"/>
        </pc:sldMkLst>
        <pc:spChg chg="mod">
          <ac:chgData name="" userId="" providerId="" clId="Web-{9292748E-ACD6-E538-40E2-75AB8BDEC969}" dt="2021-10-14T10:06:57.198" v="50" actId="20577"/>
          <ac:spMkLst>
            <pc:docMk/>
            <pc:sldMk cId="2894107540" sldId="262"/>
            <ac:spMk id="2" creationId="{6FEF4C3D-076B-4A97-8684-D1B3E28E7EA9}"/>
          </ac:spMkLst>
        </pc:spChg>
      </pc:sldChg>
    </pc:docChg>
  </pc:docChgLst>
  <pc:docChgLst>
    <pc:chgData name="Buitenweg, T. (Ties) (LG2G1)" userId="S::343705@mijncarmelhengelo.nl::11989bf8-09be-4994-b0f0-d024093b4cf3" providerId="AD" clId="Web-{91AA67D9-9545-5F4A-5FDA-513F8D806EA2}"/>
    <pc:docChg chg="addSld modSld modMainMaster">
      <pc:chgData name="Buitenweg, T. (Ties) (LG2G1)" userId="S::343705@mijncarmelhengelo.nl::11989bf8-09be-4994-b0f0-d024093b4cf3" providerId="AD" clId="Web-{91AA67D9-9545-5F4A-5FDA-513F8D806EA2}" dt="2021-10-07T11:13:06.539" v="74" actId="14100"/>
      <pc:docMkLst>
        <pc:docMk/>
      </pc:docMkLst>
      <pc:sldChg chg="mod modTransition">
        <pc:chgData name="Buitenweg, T. (Ties) (LG2G1)" userId="S::343705@mijncarmelhengelo.nl::11989bf8-09be-4994-b0f0-d024093b4cf3" providerId="AD" clId="Web-{91AA67D9-9545-5F4A-5FDA-513F8D806EA2}" dt="2021-10-07T11:06:10.637" v="34"/>
        <pc:sldMkLst>
          <pc:docMk/>
          <pc:sldMk cId="3351439039" sldId="256"/>
        </pc:sldMkLst>
      </pc:sldChg>
      <pc:sldChg chg="modSp mod modTransition">
        <pc:chgData name="Buitenweg, T. (Ties) (LG2G1)" userId="S::343705@mijncarmelhengelo.nl::11989bf8-09be-4994-b0f0-d024093b4cf3" providerId="AD" clId="Web-{91AA67D9-9545-5F4A-5FDA-513F8D806EA2}" dt="2021-10-07T11:06:10.637" v="34"/>
        <pc:sldMkLst>
          <pc:docMk/>
          <pc:sldMk cId="612971012" sldId="257"/>
        </pc:sldMkLst>
        <pc:spChg chg="mod">
          <ac:chgData name="Buitenweg, T. (Ties) (LG2G1)" userId="S::343705@mijncarmelhengelo.nl::11989bf8-09be-4994-b0f0-d024093b4cf3" providerId="AD" clId="Web-{91AA67D9-9545-5F4A-5FDA-513F8D806EA2}" dt="2021-10-07T11:03:28.476" v="26" actId="20577"/>
          <ac:spMkLst>
            <pc:docMk/>
            <pc:sldMk cId="612971012" sldId="257"/>
            <ac:spMk id="2" creationId="{FA87CA22-31C4-4BB4-B77B-C2E6BAA999F9}"/>
          </ac:spMkLst>
        </pc:spChg>
      </pc:sldChg>
      <pc:sldChg chg="new">
        <pc:chgData name="Buitenweg, T. (Ties) (LG2G1)" userId="S::343705@mijncarmelhengelo.nl::11989bf8-09be-4994-b0f0-d024093b4cf3" providerId="AD" clId="Web-{91AA67D9-9545-5F4A-5FDA-513F8D806EA2}" dt="2021-10-07T11:06:38.216" v="35"/>
        <pc:sldMkLst>
          <pc:docMk/>
          <pc:sldMk cId="430112893" sldId="258"/>
        </pc:sldMkLst>
      </pc:sldChg>
      <pc:sldChg chg="new mod">
        <pc:chgData name="Buitenweg, T. (Ties) (LG2G1)" userId="S::343705@mijncarmelhengelo.nl::11989bf8-09be-4994-b0f0-d024093b4cf3" providerId="AD" clId="Web-{91AA67D9-9545-5F4A-5FDA-513F8D806EA2}" dt="2021-10-07T11:06:10.637" v="34"/>
        <pc:sldMkLst>
          <pc:docMk/>
          <pc:sldMk cId="1932607994" sldId="258"/>
        </pc:sldMkLst>
      </pc:sldChg>
      <pc:sldChg chg="modTransition">
        <pc:chgData name="Buitenweg, T. (Ties) (LG2G1)" userId="S::343705@mijncarmelhengelo.nl::11989bf8-09be-4994-b0f0-d024093b4cf3" providerId="AD" clId="Web-{91AA67D9-9545-5F4A-5FDA-513F8D806EA2}" dt="2021-10-07T11:03:54.586" v="28"/>
        <pc:sldMkLst>
          <pc:docMk/>
          <pc:sldMk cId="1962767060" sldId="258"/>
        </pc:sldMkLst>
      </pc:sldChg>
      <pc:sldChg chg="modSp new mod setBg">
        <pc:chgData name="Buitenweg, T. (Ties) (LG2G1)" userId="S::343705@mijncarmelhengelo.nl::11989bf8-09be-4994-b0f0-d024093b4cf3" providerId="AD" clId="Web-{91AA67D9-9545-5F4A-5FDA-513F8D806EA2}" dt="2021-10-07T11:07:42.639" v="57"/>
        <pc:sldMkLst>
          <pc:docMk/>
          <pc:sldMk cId="2145853445" sldId="258"/>
        </pc:sldMkLst>
        <pc:spChg chg="mod">
          <ac:chgData name="Buitenweg, T. (Ties) (LG2G1)" userId="S::343705@mijncarmelhengelo.nl::11989bf8-09be-4994-b0f0-d024093b4cf3" providerId="AD" clId="Web-{91AA67D9-9545-5F4A-5FDA-513F8D806EA2}" dt="2021-10-07T11:07:08.670" v="55" actId="20577"/>
          <ac:spMkLst>
            <pc:docMk/>
            <pc:sldMk cId="2145853445" sldId="258"/>
            <ac:spMk id="2" creationId="{DF2D910B-D4CF-4E66-92AF-7DDC546ED156}"/>
          </ac:spMkLst>
        </pc:spChg>
      </pc:sldChg>
      <pc:sldChg chg="modSp">
        <pc:chgData name="Buitenweg, T. (Ties) (LG2G1)" userId="S::343705@mijncarmelhengelo.nl::11989bf8-09be-4994-b0f0-d024093b4cf3" providerId="AD" clId="Web-{91AA67D9-9545-5F4A-5FDA-513F8D806EA2}" dt="2021-10-07T11:13:06.539" v="74" actId="14100"/>
        <pc:sldMkLst>
          <pc:docMk/>
          <pc:sldMk cId="1813932910" sldId="259"/>
        </pc:sldMkLst>
        <pc:spChg chg="mod">
          <ac:chgData name="Buitenweg, T. (Ties) (LG2G1)" userId="S::343705@mijncarmelhengelo.nl::11989bf8-09be-4994-b0f0-d024093b4cf3" providerId="AD" clId="Web-{91AA67D9-9545-5F4A-5FDA-513F8D806EA2}" dt="2021-10-07T11:13:06.539" v="74" actId="14100"/>
          <ac:spMkLst>
            <pc:docMk/>
            <pc:sldMk cId="1813932910" sldId="259"/>
            <ac:spMk id="2" creationId="{04380ECA-BF6C-447B-B37B-E5E74B5B0D99}"/>
          </ac:spMkLst>
        </pc:spChg>
      </pc:sldChg>
      <pc:sldChg chg="new mod">
        <pc:chgData name="Buitenweg, T. (Ties) (LG2G1)" userId="S::343705@mijncarmelhengelo.nl::11989bf8-09be-4994-b0f0-d024093b4cf3" providerId="AD" clId="Web-{91AA67D9-9545-5F4A-5FDA-513F8D806EA2}" dt="2021-10-07T11:06:10.637" v="34"/>
        <pc:sldMkLst>
          <pc:docMk/>
          <pc:sldMk cId="1900262254" sldId="259"/>
        </pc:sldMkLst>
      </pc:sldChg>
      <pc:sldChg chg="modTransition">
        <pc:chgData name="Buitenweg, T. (Ties) (LG2G1)" userId="S::343705@mijncarmelhengelo.nl::11989bf8-09be-4994-b0f0-d024093b4cf3" providerId="AD" clId="Web-{91AA67D9-9545-5F4A-5FDA-513F8D806EA2}" dt="2021-10-07T11:03:54.586" v="28"/>
        <pc:sldMkLst>
          <pc:docMk/>
          <pc:sldMk cId="2609710202" sldId="259"/>
        </pc:sldMkLst>
      </pc:sldChg>
      <pc:sldChg chg="new">
        <pc:chgData name="Buitenweg, T. (Ties) (LG2G1)" userId="S::343705@mijncarmelhengelo.nl::11989bf8-09be-4994-b0f0-d024093b4cf3" providerId="AD" clId="Web-{91AA67D9-9545-5F4A-5FDA-513F8D806EA2}" dt="2021-10-07T11:09:34.064" v="58"/>
        <pc:sldMkLst>
          <pc:docMk/>
          <pc:sldMk cId="1004333195" sldId="260"/>
        </pc:sldMkLst>
      </pc:sldChg>
      <pc:sldChg chg="modTransition">
        <pc:chgData name="Buitenweg, T. (Ties) (LG2G1)" userId="S::343705@mijncarmelhengelo.nl::11989bf8-09be-4994-b0f0-d024093b4cf3" providerId="AD" clId="Web-{91AA67D9-9545-5F4A-5FDA-513F8D806EA2}" dt="2021-10-07T11:03:54.586" v="28"/>
        <pc:sldMkLst>
          <pc:docMk/>
          <pc:sldMk cId="2205568937" sldId="260"/>
        </pc:sldMkLst>
      </pc:sldChg>
      <pc:sldChg chg="modTransition">
        <pc:chgData name="Buitenweg, T. (Ties) (LG2G1)" userId="S::343705@mijncarmelhengelo.nl::11989bf8-09be-4994-b0f0-d024093b4cf3" providerId="AD" clId="Web-{91AA67D9-9545-5F4A-5FDA-513F8D806EA2}" dt="2021-10-07T11:03:54.586" v="28"/>
        <pc:sldMkLst>
          <pc:docMk/>
          <pc:sldMk cId="1659120154" sldId="261"/>
        </pc:sldMkLst>
      </pc:sldChg>
      <pc:sldMasterChg chg="mod modTransition setBg modSldLayout">
        <pc:chgData name="Buitenweg, T. (Ties) (LG2G1)" userId="S::343705@mijncarmelhengelo.nl::11989bf8-09be-4994-b0f0-d024093b4cf3" providerId="AD" clId="Web-{91AA67D9-9545-5F4A-5FDA-513F8D806EA2}" dt="2021-10-07T11:06:10.637" v="34"/>
        <pc:sldMasterMkLst>
          <pc:docMk/>
          <pc:sldMasterMk cId="1710546820" sldId="2147483648"/>
        </pc:sldMasterMkLst>
        <pc:sldLayoutChg chg="mod modTransition">
          <pc:chgData name="Buitenweg, T. (Ties) (LG2G1)" userId="S::343705@mijncarmelhengelo.nl::11989bf8-09be-4994-b0f0-d024093b4cf3" providerId="AD" clId="Web-{91AA67D9-9545-5F4A-5FDA-513F8D806EA2}" dt="2021-10-07T11:06:10.637" v="34"/>
          <pc:sldLayoutMkLst>
            <pc:docMk/>
            <pc:sldMasterMk cId="1710546820" sldId="2147483648"/>
            <pc:sldLayoutMk cId="4249299040" sldId="2147483649"/>
          </pc:sldLayoutMkLst>
        </pc:sldLayoutChg>
        <pc:sldLayoutChg chg="mod modTransition">
          <pc:chgData name="Buitenweg, T. (Ties) (LG2G1)" userId="S::343705@mijncarmelhengelo.nl::11989bf8-09be-4994-b0f0-d024093b4cf3" providerId="AD" clId="Web-{91AA67D9-9545-5F4A-5FDA-513F8D806EA2}" dt="2021-10-07T11:06:10.637" v="34"/>
          <pc:sldLayoutMkLst>
            <pc:docMk/>
            <pc:sldMasterMk cId="1710546820" sldId="2147483648"/>
            <pc:sldLayoutMk cId="3885912252" sldId="2147483650"/>
          </pc:sldLayoutMkLst>
        </pc:sldLayoutChg>
        <pc:sldLayoutChg chg="mod modTransition">
          <pc:chgData name="Buitenweg, T. (Ties) (LG2G1)" userId="S::343705@mijncarmelhengelo.nl::11989bf8-09be-4994-b0f0-d024093b4cf3" providerId="AD" clId="Web-{91AA67D9-9545-5F4A-5FDA-513F8D806EA2}" dt="2021-10-07T11:06:10.637" v="34"/>
          <pc:sldLayoutMkLst>
            <pc:docMk/>
            <pc:sldMasterMk cId="1710546820" sldId="2147483648"/>
            <pc:sldLayoutMk cId="1843495715" sldId="2147483651"/>
          </pc:sldLayoutMkLst>
        </pc:sldLayoutChg>
        <pc:sldLayoutChg chg="mod modTransition">
          <pc:chgData name="Buitenweg, T. (Ties) (LG2G1)" userId="S::343705@mijncarmelhengelo.nl::11989bf8-09be-4994-b0f0-d024093b4cf3" providerId="AD" clId="Web-{91AA67D9-9545-5F4A-5FDA-513F8D806EA2}" dt="2021-10-07T11:06:10.637" v="34"/>
          <pc:sldLayoutMkLst>
            <pc:docMk/>
            <pc:sldMasterMk cId="1710546820" sldId="2147483648"/>
            <pc:sldLayoutMk cId="957811407" sldId="2147483652"/>
          </pc:sldLayoutMkLst>
        </pc:sldLayoutChg>
        <pc:sldLayoutChg chg="mod modTransition">
          <pc:chgData name="Buitenweg, T. (Ties) (LG2G1)" userId="S::343705@mijncarmelhengelo.nl::11989bf8-09be-4994-b0f0-d024093b4cf3" providerId="AD" clId="Web-{91AA67D9-9545-5F4A-5FDA-513F8D806EA2}" dt="2021-10-07T11:06:10.637" v="34"/>
          <pc:sldLayoutMkLst>
            <pc:docMk/>
            <pc:sldMasterMk cId="1710546820" sldId="2147483648"/>
            <pc:sldLayoutMk cId="4148315968" sldId="2147483653"/>
          </pc:sldLayoutMkLst>
        </pc:sldLayoutChg>
        <pc:sldLayoutChg chg="mod modTransition">
          <pc:chgData name="Buitenweg, T. (Ties) (LG2G1)" userId="S::343705@mijncarmelhengelo.nl::11989bf8-09be-4994-b0f0-d024093b4cf3" providerId="AD" clId="Web-{91AA67D9-9545-5F4A-5FDA-513F8D806EA2}" dt="2021-10-07T11:06:10.637" v="34"/>
          <pc:sldLayoutMkLst>
            <pc:docMk/>
            <pc:sldMasterMk cId="1710546820" sldId="2147483648"/>
            <pc:sldLayoutMk cId="1937782621" sldId="2147483654"/>
          </pc:sldLayoutMkLst>
        </pc:sldLayoutChg>
        <pc:sldLayoutChg chg="mod modTransition">
          <pc:chgData name="Buitenweg, T. (Ties) (LG2G1)" userId="S::343705@mijncarmelhengelo.nl::11989bf8-09be-4994-b0f0-d024093b4cf3" providerId="AD" clId="Web-{91AA67D9-9545-5F4A-5FDA-513F8D806EA2}" dt="2021-10-07T11:06:10.637" v="34"/>
          <pc:sldLayoutMkLst>
            <pc:docMk/>
            <pc:sldMasterMk cId="1710546820" sldId="2147483648"/>
            <pc:sldLayoutMk cId="3349604172" sldId="2147483655"/>
          </pc:sldLayoutMkLst>
        </pc:sldLayoutChg>
        <pc:sldLayoutChg chg="mod modTransition">
          <pc:chgData name="Buitenweg, T. (Ties) (LG2G1)" userId="S::343705@mijncarmelhengelo.nl::11989bf8-09be-4994-b0f0-d024093b4cf3" providerId="AD" clId="Web-{91AA67D9-9545-5F4A-5FDA-513F8D806EA2}" dt="2021-10-07T11:06:10.637" v="34"/>
          <pc:sldLayoutMkLst>
            <pc:docMk/>
            <pc:sldMasterMk cId="1710546820" sldId="2147483648"/>
            <pc:sldLayoutMk cId="2568389287" sldId="2147483656"/>
          </pc:sldLayoutMkLst>
        </pc:sldLayoutChg>
        <pc:sldLayoutChg chg="mod modTransition">
          <pc:chgData name="Buitenweg, T. (Ties) (LG2G1)" userId="S::343705@mijncarmelhengelo.nl::11989bf8-09be-4994-b0f0-d024093b4cf3" providerId="AD" clId="Web-{91AA67D9-9545-5F4A-5FDA-513F8D806EA2}" dt="2021-10-07T11:06:10.637" v="34"/>
          <pc:sldLayoutMkLst>
            <pc:docMk/>
            <pc:sldMasterMk cId="1710546820" sldId="2147483648"/>
            <pc:sldLayoutMk cId="84292403" sldId="2147483657"/>
          </pc:sldLayoutMkLst>
        </pc:sldLayoutChg>
        <pc:sldLayoutChg chg="mod modTransition">
          <pc:chgData name="Buitenweg, T. (Ties) (LG2G1)" userId="S::343705@mijncarmelhengelo.nl::11989bf8-09be-4994-b0f0-d024093b4cf3" providerId="AD" clId="Web-{91AA67D9-9545-5F4A-5FDA-513F8D806EA2}" dt="2021-10-07T11:06:10.637" v="34"/>
          <pc:sldLayoutMkLst>
            <pc:docMk/>
            <pc:sldMasterMk cId="1710546820" sldId="2147483648"/>
            <pc:sldLayoutMk cId="515967256" sldId="2147483658"/>
          </pc:sldLayoutMkLst>
        </pc:sldLayoutChg>
        <pc:sldLayoutChg chg="mod modTransition">
          <pc:chgData name="Buitenweg, T. (Ties) (LG2G1)" userId="S::343705@mijncarmelhengelo.nl::11989bf8-09be-4994-b0f0-d024093b4cf3" providerId="AD" clId="Web-{91AA67D9-9545-5F4A-5FDA-513F8D806EA2}" dt="2021-10-07T11:06:10.637" v="34"/>
          <pc:sldLayoutMkLst>
            <pc:docMk/>
            <pc:sldMasterMk cId="1710546820" sldId="2147483648"/>
            <pc:sldLayoutMk cId="3231119585" sldId="2147483659"/>
          </pc:sldLayoutMkLst>
        </pc:sldLayoutChg>
      </pc:sldMasterChg>
    </pc:docChg>
  </pc:docChgLst>
  <pc:docChgLst>
    <pc:chgData name="Dekker, L.H. (Lasse) (LG2G1)" userId="S::343575@mijncarmelhengelo.nl::0e9d80ee-83c6-4e10-9245-2938b82fa7fd" providerId="AD" clId="Web-{225F3867-0502-A579-3D9D-D6948DE5FB0E}"/>
    <pc:docChg chg="addSld delSld modSld">
      <pc:chgData name="Dekker, L.H. (Lasse) (LG2G1)" userId="S::343575@mijncarmelhengelo.nl::0e9d80ee-83c6-4e10-9245-2938b82fa7fd" providerId="AD" clId="Web-{225F3867-0502-A579-3D9D-D6948DE5FB0E}" dt="2021-10-07T11:19:47.155" v="277"/>
      <pc:docMkLst>
        <pc:docMk/>
      </pc:docMkLst>
      <pc:sldChg chg="addSp modSp">
        <pc:chgData name="Dekker, L.H. (Lasse) (LG2G1)" userId="S::343575@mijncarmelhengelo.nl::0e9d80ee-83c6-4e10-9245-2938b82fa7fd" providerId="AD" clId="Web-{225F3867-0502-A579-3D9D-D6948DE5FB0E}" dt="2021-10-07T11:04:48.228" v="218"/>
        <pc:sldMkLst>
          <pc:docMk/>
          <pc:sldMk cId="3351439039" sldId="256"/>
        </pc:sldMkLst>
        <pc:spChg chg="mod">
          <ac:chgData name="Dekker, L.H. (Lasse) (LG2G1)" userId="S::343575@mijncarmelhengelo.nl::0e9d80ee-83c6-4e10-9245-2938b82fa7fd" providerId="AD" clId="Web-{225F3867-0502-A579-3D9D-D6948DE5FB0E}" dt="2021-10-07T11:03:12.351" v="191" actId="20577"/>
          <ac:spMkLst>
            <pc:docMk/>
            <pc:sldMk cId="3351439039" sldId="256"/>
            <ac:spMk id="2" creationId="{00000000-0000-0000-0000-000000000000}"/>
          </ac:spMkLst>
        </pc:spChg>
        <pc:spChg chg="add">
          <ac:chgData name="Dekker, L.H. (Lasse) (LG2G1)" userId="S::343575@mijncarmelhengelo.nl::0e9d80ee-83c6-4e10-9245-2938b82fa7fd" providerId="AD" clId="Web-{225F3867-0502-A579-3D9D-D6948DE5FB0E}" dt="2021-10-07T10:52:45.415" v="0"/>
          <ac:spMkLst>
            <pc:docMk/>
            <pc:sldMk cId="3351439039" sldId="256"/>
            <ac:spMk id="4" creationId="{A1C55108-4D1D-41A0-B9CB-C60882640BC7}"/>
          </ac:spMkLst>
        </pc:spChg>
        <pc:spChg chg="add">
          <ac:chgData name="Dekker, L.H. (Lasse) (LG2G1)" userId="S::343575@mijncarmelhengelo.nl::0e9d80ee-83c6-4e10-9245-2938b82fa7fd" providerId="AD" clId="Web-{225F3867-0502-A579-3D9D-D6948DE5FB0E}" dt="2021-10-07T11:01:33.818" v="189"/>
          <ac:spMkLst>
            <pc:docMk/>
            <pc:sldMk cId="3351439039" sldId="256"/>
            <ac:spMk id="4" creationId="{E0D6D6DF-BBC8-4306-9561-13D2BC148922}"/>
          </ac:spMkLst>
        </pc:spChg>
        <pc:spChg chg="add">
          <ac:chgData name="Dekker, L.H. (Lasse) (LG2G1)" userId="S::343575@mijncarmelhengelo.nl::0e9d80ee-83c6-4e10-9245-2938b82fa7fd" providerId="AD" clId="Web-{225F3867-0502-A579-3D9D-D6948DE5FB0E}" dt="2021-10-07T11:04:48.228" v="218"/>
          <ac:spMkLst>
            <pc:docMk/>
            <pc:sldMk cId="3351439039" sldId="256"/>
            <ac:spMk id="5" creationId="{370D4581-AC82-4289-A9C7-1CFF6A76344C}"/>
          </ac:spMkLst>
        </pc:spChg>
      </pc:sldChg>
      <pc:sldChg chg="addSp modSp new">
        <pc:chgData name="Dekker, L.H. (Lasse) (LG2G1)" userId="S::343575@mijncarmelhengelo.nl::0e9d80ee-83c6-4e10-9245-2938b82fa7fd" providerId="AD" clId="Web-{225F3867-0502-A579-3D9D-D6948DE5FB0E}" dt="2021-10-07T11:09:21.266" v="230"/>
        <pc:sldMkLst>
          <pc:docMk/>
          <pc:sldMk cId="612971012" sldId="257"/>
        </pc:sldMkLst>
        <pc:spChg chg="mod">
          <ac:chgData name="Dekker, L.H. (Lasse) (LG2G1)" userId="S::343575@mijncarmelhengelo.nl::0e9d80ee-83c6-4e10-9245-2938b82fa7fd" providerId="AD" clId="Web-{225F3867-0502-A579-3D9D-D6948DE5FB0E}" dt="2021-10-07T10:56:38.311" v="65" actId="20577"/>
          <ac:spMkLst>
            <pc:docMk/>
            <pc:sldMk cId="612971012" sldId="257"/>
            <ac:spMk id="2" creationId="{FA87CA22-31C4-4BB4-B77B-C2E6BAA999F9}"/>
          </ac:spMkLst>
        </pc:spChg>
        <pc:spChg chg="mod">
          <ac:chgData name="Dekker, L.H. (Lasse) (LG2G1)" userId="S::343575@mijncarmelhengelo.nl::0e9d80ee-83c6-4e10-9245-2938b82fa7fd" providerId="AD" clId="Web-{225F3867-0502-A579-3D9D-D6948DE5FB0E}" dt="2021-10-07T11:06:41.700" v="226" actId="20577"/>
          <ac:spMkLst>
            <pc:docMk/>
            <pc:sldMk cId="612971012" sldId="257"/>
            <ac:spMk id="3" creationId="{1CFD52D6-19DC-43E1-946C-53C7D3127640}"/>
          </ac:spMkLst>
        </pc:spChg>
        <pc:spChg chg="add">
          <ac:chgData name="Dekker, L.H. (Lasse) (LG2G1)" userId="S::343575@mijncarmelhengelo.nl::0e9d80ee-83c6-4e10-9245-2938b82fa7fd" providerId="AD" clId="Web-{225F3867-0502-A579-3D9D-D6948DE5FB0E}" dt="2021-10-07T11:09:21.266" v="230"/>
          <ac:spMkLst>
            <pc:docMk/>
            <pc:sldMk cId="612971012" sldId="257"/>
            <ac:spMk id="4" creationId="{1AB4FD4B-CE9B-4620-8F88-A260118CFA13}"/>
          </ac:spMkLst>
        </pc:spChg>
      </pc:sldChg>
      <pc:sldChg chg="del">
        <pc:chgData name="Dekker, L.H. (Lasse) (LG2G1)" userId="S::343575@mijncarmelhengelo.nl::0e9d80ee-83c6-4e10-9245-2938b82fa7fd" providerId="AD" clId="Web-{225F3867-0502-A579-3D9D-D6948DE5FB0E}" dt="2021-10-07T11:06:43.278" v="227"/>
        <pc:sldMkLst>
          <pc:docMk/>
          <pc:sldMk cId="430112893" sldId="258"/>
        </pc:sldMkLst>
      </pc:sldChg>
      <pc:sldChg chg="del">
        <pc:chgData name="Dekker, L.H. (Lasse) (LG2G1)" userId="S::343575@mijncarmelhengelo.nl::0e9d80ee-83c6-4e10-9245-2938b82fa7fd" providerId="AD" clId="Web-{225F3867-0502-A579-3D9D-D6948DE5FB0E}" dt="2021-10-07T11:06:16.059" v="220"/>
        <pc:sldMkLst>
          <pc:docMk/>
          <pc:sldMk cId="1932607994" sldId="258"/>
        </pc:sldMkLst>
      </pc:sldChg>
      <pc:sldChg chg="del">
        <pc:chgData name="Dekker, L.H. (Lasse) (LG2G1)" userId="S::343575@mijncarmelhengelo.nl::0e9d80ee-83c6-4e10-9245-2938b82fa7fd" providerId="AD" clId="Web-{225F3867-0502-A579-3D9D-D6948DE5FB0E}" dt="2021-10-07T11:04:07.524" v="217"/>
        <pc:sldMkLst>
          <pc:docMk/>
          <pc:sldMk cId="1962767060" sldId="258"/>
        </pc:sldMkLst>
      </pc:sldChg>
      <pc:sldChg chg="del">
        <pc:chgData name="Dekker, L.H. (Lasse) (LG2G1)" userId="S::343575@mijncarmelhengelo.nl::0e9d80ee-83c6-4e10-9245-2938b82fa7fd" providerId="AD" clId="Web-{225F3867-0502-A579-3D9D-D6948DE5FB0E}" dt="2021-10-07T11:07:47.608" v="228"/>
        <pc:sldMkLst>
          <pc:docMk/>
          <pc:sldMk cId="2145853445" sldId="258"/>
        </pc:sldMkLst>
      </pc:sldChg>
      <pc:sldChg chg="del">
        <pc:chgData name="Dekker, L.H. (Lasse) (LG2G1)" userId="S::343575@mijncarmelhengelo.nl::0e9d80ee-83c6-4e10-9245-2938b82fa7fd" providerId="AD" clId="Web-{225F3867-0502-A579-3D9D-D6948DE5FB0E}" dt="2021-10-07T11:06:15.246" v="219"/>
        <pc:sldMkLst>
          <pc:docMk/>
          <pc:sldMk cId="1900262254" sldId="259"/>
        </pc:sldMkLst>
      </pc:sldChg>
      <pc:sldChg chg="del">
        <pc:chgData name="Dekker, L.H. (Lasse) (LG2G1)" userId="S::343575@mijncarmelhengelo.nl::0e9d80ee-83c6-4e10-9245-2938b82fa7fd" providerId="AD" clId="Web-{225F3867-0502-A579-3D9D-D6948DE5FB0E}" dt="2021-10-07T11:04:06.509" v="216"/>
        <pc:sldMkLst>
          <pc:docMk/>
          <pc:sldMk cId="2609710202" sldId="259"/>
        </pc:sldMkLst>
      </pc:sldChg>
      <pc:sldChg chg="del">
        <pc:chgData name="Dekker, L.H. (Lasse) (LG2G1)" userId="S::343575@mijncarmelhengelo.nl::0e9d80ee-83c6-4e10-9245-2938b82fa7fd" providerId="AD" clId="Web-{225F3867-0502-A579-3D9D-D6948DE5FB0E}" dt="2021-10-07T11:08:25.702" v="229"/>
        <pc:sldMkLst>
          <pc:docMk/>
          <pc:sldMk cId="3247147320" sldId="259"/>
        </pc:sldMkLst>
      </pc:sldChg>
      <pc:sldChg chg="modSp">
        <pc:chgData name="Dekker, L.H. (Lasse) (LG2G1)" userId="S::343575@mijncarmelhengelo.nl::0e9d80ee-83c6-4e10-9245-2938b82fa7fd" providerId="AD" clId="Web-{225F3867-0502-A579-3D9D-D6948DE5FB0E}" dt="2021-10-07T11:11:37.128" v="254" actId="20577"/>
        <pc:sldMkLst>
          <pc:docMk/>
          <pc:sldMk cId="1004333195" sldId="260"/>
        </pc:sldMkLst>
        <pc:spChg chg="mod">
          <ac:chgData name="Dekker, L.H. (Lasse) (LG2G1)" userId="S::343575@mijncarmelhengelo.nl::0e9d80ee-83c6-4e10-9245-2938b82fa7fd" providerId="AD" clId="Web-{225F3867-0502-A579-3D9D-D6948DE5FB0E}" dt="2021-10-07T11:11:37.128" v="254" actId="20577"/>
          <ac:spMkLst>
            <pc:docMk/>
            <pc:sldMk cId="1004333195" sldId="260"/>
            <ac:spMk id="2" creationId="{2E6870CA-9F54-488E-9F31-FB11B28CA0CD}"/>
          </ac:spMkLst>
        </pc:spChg>
      </pc:sldChg>
      <pc:sldChg chg="del">
        <pc:chgData name="Dekker, L.H. (Lasse) (LG2G1)" userId="S::343575@mijncarmelhengelo.nl::0e9d80ee-83c6-4e10-9245-2938b82fa7fd" providerId="AD" clId="Web-{225F3867-0502-A579-3D9D-D6948DE5FB0E}" dt="2021-10-07T11:04:05.774" v="215"/>
        <pc:sldMkLst>
          <pc:docMk/>
          <pc:sldMk cId="2205568937" sldId="260"/>
        </pc:sldMkLst>
      </pc:sldChg>
      <pc:sldChg chg="del">
        <pc:chgData name="Dekker, L.H. (Lasse) (LG2G1)" userId="S::343575@mijncarmelhengelo.nl::0e9d80ee-83c6-4e10-9245-2938b82fa7fd" providerId="AD" clId="Web-{225F3867-0502-A579-3D9D-D6948DE5FB0E}" dt="2021-10-07T11:04:03.946" v="214"/>
        <pc:sldMkLst>
          <pc:docMk/>
          <pc:sldMk cId="1659120154" sldId="261"/>
        </pc:sldMkLst>
      </pc:sldChg>
      <pc:sldChg chg="new del">
        <pc:chgData name="Dekker, L.H. (Lasse) (LG2G1)" userId="S::343575@mijncarmelhengelo.nl::0e9d80ee-83c6-4e10-9245-2938b82fa7fd" providerId="AD" clId="Web-{225F3867-0502-A579-3D9D-D6948DE5FB0E}" dt="2021-10-07T11:11:50.832" v="256"/>
        <pc:sldMkLst>
          <pc:docMk/>
          <pc:sldMk cId="1875002954" sldId="261"/>
        </pc:sldMkLst>
      </pc:sldChg>
      <pc:sldChg chg="addSp modSp new">
        <pc:chgData name="Dekker, L.H. (Lasse) (LG2G1)" userId="S::343575@mijncarmelhengelo.nl::0e9d80ee-83c6-4e10-9245-2938b82fa7fd" providerId="AD" clId="Web-{225F3867-0502-A579-3D9D-D6948DE5FB0E}" dt="2021-10-07T11:19:47.155" v="277"/>
        <pc:sldMkLst>
          <pc:docMk/>
          <pc:sldMk cId="2453306648" sldId="261"/>
        </pc:sldMkLst>
        <pc:spChg chg="mod">
          <ac:chgData name="Dekker, L.H. (Lasse) (LG2G1)" userId="S::343575@mijncarmelhengelo.nl::0e9d80ee-83c6-4e10-9245-2938b82fa7fd" providerId="AD" clId="Web-{225F3867-0502-A579-3D9D-D6948DE5FB0E}" dt="2021-10-07T11:12:13.739" v="275" actId="20577"/>
          <ac:spMkLst>
            <pc:docMk/>
            <pc:sldMk cId="2453306648" sldId="261"/>
            <ac:spMk id="2" creationId="{B85CED61-A811-4C04-9CF0-842D6002EDC7}"/>
          </ac:spMkLst>
        </pc:spChg>
        <pc:spChg chg="add">
          <ac:chgData name="Dekker, L.H. (Lasse) (LG2G1)" userId="S::343575@mijncarmelhengelo.nl::0e9d80ee-83c6-4e10-9245-2938b82fa7fd" providerId="AD" clId="Web-{225F3867-0502-A579-3D9D-D6948DE5FB0E}" dt="2021-10-07T11:19:46.421" v="276"/>
          <ac:spMkLst>
            <pc:docMk/>
            <pc:sldMk cId="2453306648" sldId="261"/>
            <ac:spMk id="4" creationId="{F47255BF-9449-4BAF-86F2-2F8E4265E0A0}"/>
          </ac:spMkLst>
        </pc:spChg>
        <pc:spChg chg="add">
          <ac:chgData name="Dekker, L.H. (Lasse) (LG2G1)" userId="S::343575@mijncarmelhengelo.nl::0e9d80ee-83c6-4e10-9245-2938b82fa7fd" providerId="AD" clId="Web-{225F3867-0502-A579-3D9D-D6948DE5FB0E}" dt="2021-10-07T11:19:47.155" v="277"/>
          <ac:spMkLst>
            <pc:docMk/>
            <pc:sldMk cId="2453306648" sldId="261"/>
            <ac:spMk id="5" creationId="{A796895B-CD6F-401C-B8BC-988F5AC26733}"/>
          </ac:spMkLst>
        </pc:spChg>
      </pc:sldChg>
    </pc:docChg>
  </pc:docChgLst>
  <pc:docChgLst>
    <pc:chgData name="Hampsink, L.A. (Lucas) (LG2G1)" userId="S::343752@mijncarmelhengelo.nl::a1b9fbb2-9a4d-4bab-973b-655427123203" providerId="AD" clId="Web-{2EEB00DB-4144-05AE-421C-EBB7380CFBAA}"/>
    <pc:docChg chg="modSld">
      <pc:chgData name="Hampsink, L.A. (Lucas) (LG2G1)" userId="S::343752@mijncarmelhengelo.nl::a1b9fbb2-9a4d-4bab-973b-655427123203" providerId="AD" clId="Web-{2EEB00DB-4144-05AE-421C-EBB7380CFBAA}" dt="2021-10-14T10:49:05.636" v="35"/>
      <pc:docMkLst>
        <pc:docMk/>
      </pc:docMkLst>
      <pc:sldChg chg="addSp delSp modSp mod setBg">
        <pc:chgData name="Hampsink, L.A. (Lucas) (LG2G1)" userId="S::343752@mijncarmelhengelo.nl::a1b9fbb2-9a4d-4bab-973b-655427123203" providerId="AD" clId="Web-{2EEB00DB-4144-05AE-421C-EBB7380CFBAA}" dt="2021-10-14T10:15:24.314" v="22" actId="1076"/>
        <pc:sldMkLst>
          <pc:docMk/>
          <pc:sldMk cId="1004333195" sldId="260"/>
        </pc:sldMkLst>
        <pc:spChg chg="mod">
          <ac:chgData name="Hampsink, L.A. (Lucas) (LG2G1)" userId="S::343752@mijncarmelhengelo.nl::a1b9fbb2-9a4d-4bab-973b-655427123203" providerId="AD" clId="Web-{2EEB00DB-4144-05AE-421C-EBB7380CFBAA}" dt="2021-10-14T10:15:18.923" v="21" actId="1076"/>
          <ac:spMkLst>
            <pc:docMk/>
            <pc:sldMk cId="1004333195" sldId="260"/>
            <ac:spMk id="2" creationId="{2E6870CA-9F54-488E-9F31-FB11B28CA0CD}"/>
          </ac:spMkLst>
        </pc:spChg>
        <pc:spChg chg="mod">
          <ac:chgData name="Hampsink, L.A. (Lucas) (LG2G1)" userId="S::343752@mijncarmelhengelo.nl::a1b9fbb2-9a4d-4bab-973b-655427123203" providerId="AD" clId="Web-{2EEB00DB-4144-05AE-421C-EBB7380CFBAA}" dt="2021-10-14T10:15:24.314" v="22" actId="1076"/>
          <ac:spMkLst>
            <pc:docMk/>
            <pc:sldMk cId="1004333195" sldId="260"/>
            <ac:spMk id="4" creationId="{8848D986-9CE2-4AE8-BEE8-D4589B222F6B}"/>
          </ac:spMkLst>
        </pc:spChg>
        <pc:spChg chg="add del">
          <ac:chgData name="Hampsink, L.A. (Lucas) (LG2G1)" userId="S::343752@mijncarmelhengelo.nl::a1b9fbb2-9a4d-4bab-973b-655427123203" providerId="AD" clId="Web-{2EEB00DB-4144-05AE-421C-EBB7380CFBAA}" dt="2021-10-14T10:14:52.454" v="18"/>
          <ac:spMkLst>
            <pc:docMk/>
            <pc:sldMk cId="1004333195" sldId="260"/>
            <ac:spMk id="8" creationId="{DA3C47C2-33A2-44B2-BEAB-FEB679075C24}"/>
          </ac:spMkLst>
        </pc:spChg>
        <pc:spChg chg="add del">
          <ac:chgData name="Hampsink, L.A. (Lucas) (LG2G1)" userId="S::343752@mijncarmelhengelo.nl::a1b9fbb2-9a4d-4bab-973b-655427123203" providerId="AD" clId="Web-{2EEB00DB-4144-05AE-421C-EBB7380CFBAA}" dt="2021-10-14T10:14:52.454" v="18"/>
          <ac:spMkLst>
            <pc:docMk/>
            <pc:sldMk cId="1004333195" sldId="260"/>
            <ac:spMk id="10" creationId="{AD182BA8-54AD-4D9F-8264-B0FA8BB47D7C}"/>
          </ac:spMkLst>
        </pc:spChg>
        <pc:spChg chg="add del">
          <ac:chgData name="Hampsink, L.A. (Lucas) (LG2G1)" userId="S::343752@mijncarmelhengelo.nl::a1b9fbb2-9a4d-4bab-973b-655427123203" providerId="AD" clId="Web-{2EEB00DB-4144-05AE-421C-EBB7380CFBAA}" dt="2021-10-14T10:14:52.454" v="18"/>
          <ac:spMkLst>
            <pc:docMk/>
            <pc:sldMk cId="1004333195" sldId="260"/>
            <ac:spMk id="12" creationId="{4ED83379-0499-45E1-AB78-6AA230F96442}"/>
          </ac:spMkLst>
        </pc:spChg>
        <pc:spChg chg="add del">
          <ac:chgData name="Hampsink, L.A. (Lucas) (LG2G1)" userId="S::343752@mijncarmelhengelo.nl::a1b9fbb2-9a4d-4bab-973b-655427123203" providerId="AD" clId="Web-{2EEB00DB-4144-05AE-421C-EBB7380CFBAA}" dt="2021-10-14T10:14:52.454" v="18"/>
          <ac:spMkLst>
            <pc:docMk/>
            <pc:sldMk cId="1004333195" sldId="260"/>
            <ac:spMk id="17" creationId="{EA67B5B4-3A24-436E-B663-1B2EBFF8A0CD}"/>
          </ac:spMkLst>
        </pc:spChg>
        <pc:spChg chg="add del">
          <ac:chgData name="Hampsink, L.A. (Lucas) (LG2G1)" userId="S::343752@mijncarmelhengelo.nl::a1b9fbb2-9a4d-4bab-973b-655427123203" providerId="AD" clId="Web-{2EEB00DB-4144-05AE-421C-EBB7380CFBAA}" dt="2021-10-14T10:14:52.454" v="18"/>
          <ac:spMkLst>
            <pc:docMk/>
            <pc:sldMk cId="1004333195" sldId="260"/>
            <ac:spMk id="19" creationId="{987FDF89-C993-41F4-A1B8-DBAFF16008A9}"/>
          </ac:spMkLst>
        </pc:spChg>
        <pc:spChg chg="add del">
          <ac:chgData name="Hampsink, L.A. (Lucas) (LG2G1)" userId="S::343752@mijncarmelhengelo.nl::a1b9fbb2-9a4d-4bab-973b-655427123203" providerId="AD" clId="Web-{2EEB00DB-4144-05AE-421C-EBB7380CFBAA}" dt="2021-10-14T10:14:52.454" v="18"/>
          <ac:spMkLst>
            <pc:docMk/>
            <pc:sldMk cId="1004333195" sldId="260"/>
            <ac:spMk id="21" creationId="{64E585EA-75FD-4025-8270-F66A58A15CDA}"/>
          </ac:spMkLst>
        </pc:spChg>
      </pc:sldChg>
      <pc:sldChg chg="addSp delSp modSp mod setBg setClrOvrMap">
        <pc:chgData name="Hampsink, L.A. (Lucas) (LG2G1)" userId="S::343752@mijncarmelhengelo.nl::a1b9fbb2-9a4d-4bab-973b-655427123203" providerId="AD" clId="Web-{2EEB00DB-4144-05AE-421C-EBB7380CFBAA}" dt="2021-10-14T10:49:05.636" v="35"/>
        <pc:sldMkLst>
          <pc:docMk/>
          <pc:sldMk cId="3027539954" sldId="261"/>
        </pc:sldMkLst>
        <pc:spChg chg="mod">
          <ac:chgData name="Hampsink, L.A. (Lucas) (LG2G1)" userId="S::343752@mijncarmelhengelo.nl::a1b9fbb2-9a4d-4bab-973b-655427123203" providerId="AD" clId="Web-{2EEB00DB-4144-05AE-421C-EBB7380CFBAA}" dt="2021-10-14T10:49:05.636" v="35"/>
          <ac:spMkLst>
            <pc:docMk/>
            <pc:sldMk cId="3027539954" sldId="261"/>
            <ac:spMk id="2" creationId="{9E227AD2-3CA2-4CF2-B256-DAA020ACB8A3}"/>
          </ac:spMkLst>
        </pc:spChg>
        <pc:spChg chg="mod">
          <ac:chgData name="Hampsink, L.A. (Lucas) (LG2G1)" userId="S::343752@mijncarmelhengelo.nl::a1b9fbb2-9a4d-4bab-973b-655427123203" providerId="AD" clId="Web-{2EEB00DB-4144-05AE-421C-EBB7380CFBAA}" dt="2021-10-14T10:49:05.636" v="35"/>
          <ac:spMkLst>
            <pc:docMk/>
            <pc:sldMk cId="3027539954" sldId="261"/>
            <ac:spMk id="3" creationId="{54F71598-BA47-427E-B88F-7F367B80A54A}"/>
          </ac:spMkLst>
        </pc:spChg>
        <pc:spChg chg="add del">
          <ac:chgData name="Hampsink, L.A. (Lucas) (LG2G1)" userId="S::343752@mijncarmelhengelo.nl::a1b9fbb2-9a4d-4bab-973b-655427123203" providerId="AD" clId="Web-{2EEB00DB-4144-05AE-421C-EBB7380CFBAA}" dt="2021-10-14T10:49:05.636" v="35"/>
          <ac:spMkLst>
            <pc:docMk/>
            <pc:sldMk cId="3027539954" sldId="261"/>
            <ac:spMk id="8" creationId="{EA67B5B4-3A24-436E-B663-1B2EBFF8A0CD}"/>
          </ac:spMkLst>
        </pc:spChg>
        <pc:spChg chg="add del">
          <ac:chgData name="Hampsink, L.A. (Lucas) (LG2G1)" userId="S::343752@mijncarmelhengelo.nl::a1b9fbb2-9a4d-4bab-973b-655427123203" providerId="AD" clId="Web-{2EEB00DB-4144-05AE-421C-EBB7380CFBAA}" dt="2021-10-14T10:49:05.636" v="35"/>
          <ac:spMkLst>
            <pc:docMk/>
            <pc:sldMk cId="3027539954" sldId="261"/>
            <ac:spMk id="10" creationId="{987FDF89-C993-41F4-A1B8-DBAFF16008A9}"/>
          </ac:spMkLst>
        </pc:spChg>
        <pc:spChg chg="add del">
          <ac:chgData name="Hampsink, L.A. (Lucas) (LG2G1)" userId="S::343752@mijncarmelhengelo.nl::a1b9fbb2-9a4d-4bab-973b-655427123203" providerId="AD" clId="Web-{2EEB00DB-4144-05AE-421C-EBB7380CFBAA}" dt="2021-10-14T10:49:05.636" v="35"/>
          <ac:spMkLst>
            <pc:docMk/>
            <pc:sldMk cId="3027539954" sldId="261"/>
            <ac:spMk id="12" creationId="{64E585EA-75FD-4025-8270-F66A58A15CDA}"/>
          </ac:spMkLst>
        </pc:spChg>
        <pc:spChg chg="add">
          <ac:chgData name="Hampsink, L.A. (Lucas) (LG2G1)" userId="S::343752@mijncarmelhengelo.nl::a1b9fbb2-9a4d-4bab-973b-655427123203" providerId="AD" clId="Web-{2EEB00DB-4144-05AE-421C-EBB7380CFBAA}" dt="2021-10-14T10:49:05.636" v="35"/>
          <ac:spMkLst>
            <pc:docMk/>
            <pc:sldMk cId="3027539954" sldId="261"/>
            <ac:spMk id="17" creationId="{135FA909-3F24-448C-A8BC-7CF77F62F84F}"/>
          </ac:spMkLst>
        </pc:spChg>
        <pc:grpChg chg="add">
          <ac:chgData name="Hampsink, L.A. (Lucas) (LG2G1)" userId="S::343752@mijncarmelhengelo.nl::a1b9fbb2-9a4d-4bab-973b-655427123203" providerId="AD" clId="Web-{2EEB00DB-4144-05AE-421C-EBB7380CFBAA}" dt="2021-10-14T10:49:05.636" v="35"/>
          <ac:grpSpMkLst>
            <pc:docMk/>
            <pc:sldMk cId="3027539954" sldId="261"/>
            <ac:grpSpMk id="19" creationId="{8B60959F-9B69-4520-A16E-EA6BECC747D6}"/>
          </ac:grpSpMkLst>
        </pc:grpChg>
        <pc:picChg chg="add del mod">
          <ac:chgData name="Hampsink, L.A. (Lucas) (LG2G1)" userId="S::343752@mijncarmelhengelo.nl::a1b9fbb2-9a4d-4bab-973b-655427123203" providerId="AD" clId="Web-{2EEB00DB-4144-05AE-421C-EBB7380CFBAA}" dt="2021-10-14T10:49:05.636" v="35"/>
          <ac:picMkLst>
            <pc:docMk/>
            <pc:sldMk cId="3027539954" sldId="261"/>
            <ac:picMk id="4" creationId="{44F0AD70-9887-4C35-8ED2-64B93EB5AEF0}"/>
          </ac:picMkLst>
        </pc:picChg>
      </pc:sldChg>
      <pc:sldChg chg="addSp modSp mod setBg setClrOvrMap">
        <pc:chgData name="Hampsink, L.A. (Lucas) (LG2G1)" userId="S::343752@mijncarmelhengelo.nl::a1b9fbb2-9a4d-4bab-973b-655427123203" providerId="AD" clId="Web-{2EEB00DB-4144-05AE-421C-EBB7380CFBAA}" dt="2021-10-14T10:13:47.625" v="15" actId="1076"/>
        <pc:sldMkLst>
          <pc:docMk/>
          <pc:sldMk cId="2894107540" sldId="262"/>
        </pc:sldMkLst>
        <pc:spChg chg="mod">
          <ac:chgData name="Hampsink, L.A. (Lucas) (LG2G1)" userId="S::343752@mijncarmelhengelo.nl::a1b9fbb2-9a4d-4bab-973b-655427123203" providerId="AD" clId="Web-{2EEB00DB-4144-05AE-421C-EBB7380CFBAA}" dt="2021-10-14T10:13:42.203" v="14" actId="1076"/>
          <ac:spMkLst>
            <pc:docMk/>
            <pc:sldMk cId="2894107540" sldId="262"/>
            <ac:spMk id="2" creationId="{6FEF4C3D-076B-4A97-8684-D1B3E28E7EA9}"/>
          </ac:spMkLst>
        </pc:spChg>
        <pc:spChg chg="mod">
          <ac:chgData name="Hampsink, L.A. (Lucas) (LG2G1)" userId="S::343752@mijncarmelhengelo.nl::a1b9fbb2-9a4d-4bab-973b-655427123203" providerId="AD" clId="Web-{2EEB00DB-4144-05AE-421C-EBB7380CFBAA}" dt="2021-10-14T10:13:47.625" v="15" actId="1076"/>
          <ac:spMkLst>
            <pc:docMk/>
            <pc:sldMk cId="2894107540" sldId="262"/>
            <ac:spMk id="3" creationId="{F551BFB4-AF87-4E2A-A4A7-4F920263D59C}"/>
          </ac:spMkLst>
        </pc:spChg>
        <pc:spChg chg="add">
          <ac:chgData name="Hampsink, L.A. (Lucas) (LG2G1)" userId="S::343752@mijncarmelhengelo.nl::a1b9fbb2-9a4d-4bab-973b-655427123203" providerId="AD" clId="Web-{2EEB00DB-4144-05AE-421C-EBB7380CFBAA}" dt="2021-10-14T10:12:56.171" v="9"/>
          <ac:spMkLst>
            <pc:docMk/>
            <pc:sldMk cId="2894107540" sldId="262"/>
            <ac:spMk id="8" creationId="{DA3C47C2-33A2-44B2-BEAB-FEB679075C24}"/>
          </ac:spMkLst>
        </pc:spChg>
        <pc:spChg chg="add">
          <ac:chgData name="Hampsink, L.A. (Lucas) (LG2G1)" userId="S::343752@mijncarmelhengelo.nl::a1b9fbb2-9a4d-4bab-973b-655427123203" providerId="AD" clId="Web-{2EEB00DB-4144-05AE-421C-EBB7380CFBAA}" dt="2021-10-14T10:12:56.171" v="9"/>
          <ac:spMkLst>
            <pc:docMk/>
            <pc:sldMk cId="2894107540" sldId="262"/>
            <ac:spMk id="10" creationId="{AD182BA8-54AD-4D9F-8264-B0FA8BB47D7C}"/>
          </ac:spMkLst>
        </pc:spChg>
        <pc:spChg chg="add">
          <ac:chgData name="Hampsink, L.A. (Lucas) (LG2G1)" userId="S::343752@mijncarmelhengelo.nl::a1b9fbb2-9a4d-4bab-973b-655427123203" providerId="AD" clId="Web-{2EEB00DB-4144-05AE-421C-EBB7380CFBAA}" dt="2021-10-14T10:12:56.171" v="9"/>
          <ac:spMkLst>
            <pc:docMk/>
            <pc:sldMk cId="2894107540" sldId="262"/>
            <ac:spMk id="12" creationId="{4ED83379-0499-45E1-AB78-6AA230F96442}"/>
          </ac:spMkLst>
        </pc:spChg>
      </pc:sldChg>
    </pc:docChg>
  </pc:docChgLst>
  <pc:docChgLst>
    <pc:chgData name="Wittrock, M. (Menno) (LG2G1)" userId="S::343635@mijncarmelhengelo.nl::382b4acd-38df-4d4a-95ab-a820188df207" providerId="AD" clId="Web-{AAA50345-8349-43A2-9648-22CB56B75241}"/>
    <pc:docChg chg="addSld modSld sldOrd modMainMaster">
      <pc:chgData name="Wittrock, M. (Menno) (LG2G1)" userId="S::343635@mijncarmelhengelo.nl::382b4acd-38df-4d4a-95ab-a820188df207" providerId="AD" clId="Web-{AAA50345-8349-43A2-9648-22CB56B75241}" dt="2021-10-07T11:25:22.761" v="857" actId="1076"/>
      <pc:docMkLst>
        <pc:docMk/>
      </pc:docMkLst>
      <pc:sldChg chg="addSp delSp modSp mod setBg setClrOvrMap modShow">
        <pc:chgData name="Wittrock, M. (Menno) (LG2G1)" userId="S::343635@mijncarmelhengelo.nl::382b4acd-38df-4d4a-95ab-a820188df207" providerId="AD" clId="Web-{AAA50345-8349-43A2-9648-22CB56B75241}" dt="2021-10-07T11:25:22.761" v="857" actId="1076"/>
        <pc:sldMkLst>
          <pc:docMk/>
          <pc:sldMk cId="3351439039" sldId="256"/>
        </pc:sldMkLst>
        <pc:spChg chg="mod">
          <ac:chgData name="Wittrock, M. (Menno) (LG2G1)" userId="S::343635@mijncarmelhengelo.nl::382b4acd-38df-4d4a-95ab-a820188df207" providerId="AD" clId="Web-{AAA50345-8349-43A2-9648-22CB56B75241}" dt="2021-10-07T11:03:10.526" v="136"/>
          <ac:spMkLst>
            <pc:docMk/>
            <pc:sldMk cId="3351439039" sldId="256"/>
            <ac:spMk id="2" creationId="{00000000-0000-0000-0000-000000000000}"/>
          </ac:spMkLst>
        </pc:spChg>
        <pc:spChg chg="mod">
          <ac:chgData name="Wittrock, M. (Menno) (LG2G1)" userId="S::343635@mijncarmelhengelo.nl::382b4acd-38df-4d4a-95ab-a820188df207" providerId="AD" clId="Web-{AAA50345-8349-43A2-9648-22CB56B75241}" dt="2021-10-07T11:03:10.526" v="136"/>
          <ac:spMkLst>
            <pc:docMk/>
            <pc:sldMk cId="3351439039" sldId="256"/>
            <ac:spMk id="3" creationId="{00000000-0000-0000-0000-000000000000}"/>
          </ac:spMkLst>
        </pc:spChg>
        <pc:spChg chg="del">
          <ac:chgData name="Wittrock, M. (Menno) (LG2G1)" userId="S::343635@mijncarmelhengelo.nl::382b4acd-38df-4d4a-95ab-a820188df207" providerId="AD" clId="Web-{AAA50345-8349-43A2-9648-22CB56B75241}" dt="2021-10-07T10:53:28.566" v="4"/>
          <ac:spMkLst>
            <pc:docMk/>
            <pc:sldMk cId="3351439039" sldId="256"/>
            <ac:spMk id="4" creationId="{A1C55108-4D1D-41A0-B9CB-C60882640BC7}"/>
          </ac:spMkLst>
        </pc:spChg>
        <pc:spChg chg="add del">
          <ac:chgData name="Wittrock, M. (Menno) (LG2G1)" userId="S::343635@mijncarmelhengelo.nl::382b4acd-38df-4d4a-95ab-a820188df207" providerId="AD" clId="Web-{AAA50345-8349-43A2-9648-22CB56B75241}" dt="2021-10-07T10:56:52.178" v="65"/>
          <ac:spMkLst>
            <pc:docMk/>
            <pc:sldMk cId="3351439039" sldId="256"/>
            <ac:spMk id="5" creationId="{93BF0C64-FA0F-44BE-9497-DC72A171E3D6}"/>
          </ac:spMkLst>
        </pc:spChg>
        <pc:spChg chg="add mod">
          <ac:chgData name="Wittrock, M. (Menno) (LG2G1)" userId="S::343635@mijncarmelhengelo.nl::382b4acd-38df-4d4a-95ab-a820188df207" providerId="AD" clId="Web-{AAA50345-8349-43A2-9648-22CB56B75241}" dt="2021-10-07T11:25:22.761" v="857" actId="1076"/>
          <ac:spMkLst>
            <pc:docMk/>
            <pc:sldMk cId="3351439039" sldId="256"/>
            <ac:spMk id="8" creationId="{9D896576-7C78-43E1-8E7E-16F1459414F2}"/>
          </ac:spMkLst>
        </pc:spChg>
        <pc:spChg chg="del">
          <ac:chgData name="Wittrock, M. (Menno) (LG2G1)" userId="S::343635@mijncarmelhengelo.nl::382b4acd-38df-4d4a-95ab-a820188df207" providerId="AD" clId="Web-{AAA50345-8349-43A2-9648-22CB56B75241}" dt="2021-10-07T11:03:10.526" v="136"/>
          <ac:spMkLst>
            <pc:docMk/>
            <pc:sldMk cId="3351439039" sldId="256"/>
            <ac:spMk id="14" creationId="{6F40FBDA-CEB1-40F0-9AB9-BD9C402D70FE}"/>
          </ac:spMkLst>
        </pc:spChg>
        <pc:spChg chg="del">
          <ac:chgData name="Wittrock, M. (Menno) (LG2G1)" userId="S::343635@mijncarmelhengelo.nl::382b4acd-38df-4d4a-95ab-a820188df207" providerId="AD" clId="Web-{AAA50345-8349-43A2-9648-22CB56B75241}" dt="2021-10-07T11:03:10.526" v="136"/>
          <ac:spMkLst>
            <pc:docMk/>
            <pc:sldMk cId="3351439039" sldId="256"/>
            <ac:spMk id="16" creationId="{0344D4FE-ABEF-4230-9E4E-AD5782FC78AC}"/>
          </ac:spMkLst>
        </pc:spChg>
        <pc:spChg chg="del">
          <ac:chgData name="Wittrock, M. (Menno) (LG2G1)" userId="S::343635@mijncarmelhengelo.nl::382b4acd-38df-4d4a-95ab-a820188df207" providerId="AD" clId="Web-{AAA50345-8349-43A2-9648-22CB56B75241}" dt="2021-10-07T11:03:10.526" v="136"/>
          <ac:spMkLst>
            <pc:docMk/>
            <pc:sldMk cId="3351439039" sldId="256"/>
            <ac:spMk id="18" creationId="{9325F979-D3F9-4926-81B7-7ACCB31A501B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3:10.526" v="136"/>
          <ac:spMkLst>
            <pc:docMk/>
            <pc:sldMk cId="3351439039" sldId="256"/>
            <ac:spMk id="23" creationId="{C1DD1A8A-57D5-4A81-AD04-532B043C5611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3:10.526" v="136"/>
          <ac:spMkLst>
            <pc:docMk/>
            <pc:sldMk cId="3351439039" sldId="256"/>
            <ac:spMk id="25" creationId="{007891EC-4501-44ED-A8C8-B11B6DB767AB}"/>
          </ac:spMkLst>
        </pc:spChg>
        <pc:picChg chg="mod">
          <ac:chgData name="Wittrock, M. (Menno) (LG2G1)" userId="S::343635@mijncarmelhengelo.nl::382b4acd-38df-4d4a-95ab-a820188df207" providerId="AD" clId="Web-{AAA50345-8349-43A2-9648-22CB56B75241}" dt="2021-10-07T11:24:46.120" v="845" actId="1076"/>
          <ac:picMkLst>
            <pc:docMk/>
            <pc:sldMk cId="3351439039" sldId="256"/>
            <ac:picMk id="6" creationId="{B2972785-9904-4B26-A2E7-64CC6F33311C}"/>
          </ac:picMkLst>
        </pc:picChg>
      </pc:sldChg>
      <pc:sldChg chg="addSp modSp mod setBg setClrOvrMap">
        <pc:chgData name="Wittrock, M. (Menno) (LG2G1)" userId="S::343635@mijncarmelhengelo.nl::382b4acd-38df-4d4a-95ab-a820188df207" providerId="AD" clId="Web-{AAA50345-8349-43A2-9648-22CB56B75241}" dt="2021-10-07T11:07:39.076" v="313" actId="20577"/>
        <pc:sldMkLst>
          <pc:docMk/>
          <pc:sldMk cId="612971012" sldId="257"/>
        </pc:sldMkLst>
        <pc:spChg chg="mod">
          <ac:chgData name="Wittrock, M. (Menno) (LG2G1)" userId="S::343635@mijncarmelhengelo.nl::382b4acd-38df-4d4a-95ab-a820188df207" providerId="AD" clId="Web-{AAA50345-8349-43A2-9648-22CB56B75241}" dt="2021-10-07T11:04:17.167" v="140"/>
          <ac:spMkLst>
            <pc:docMk/>
            <pc:sldMk cId="612971012" sldId="257"/>
            <ac:spMk id="2" creationId="{FA87CA22-31C4-4BB4-B77B-C2E6BAA999F9}"/>
          </ac:spMkLst>
        </pc:spChg>
        <pc:spChg chg="mod">
          <ac:chgData name="Wittrock, M. (Menno) (LG2G1)" userId="S::343635@mijncarmelhengelo.nl::382b4acd-38df-4d4a-95ab-a820188df207" providerId="AD" clId="Web-{AAA50345-8349-43A2-9648-22CB56B75241}" dt="2021-10-07T11:07:39.076" v="313" actId="20577"/>
          <ac:spMkLst>
            <pc:docMk/>
            <pc:sldMk cId="612971012" sldId="257"/>
            <ac:spMk id="3" creationId="{1CFD52D6-19DC-43E1-946C-53C7D3127640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4:17.167" v="140"/>
          <ac:spMkLst>
            <pc:docMk/>
            <pc:sldMk cId="612971012" sldId="257"/>
            <ac:spMk id="8" creationId="{EA67B5B4-3A24-436E-B663-1B2EBFF8A0CD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4:17.167" v="140"/>
          <ac:spMkLst>
            <pc:docMk/>
            <pc:sldMk cId="612971012" sldId="257"/>
            <ac:spMk id="10" creationId="{987FDF89-C993-41F4-A1B8-DBAFF16008A9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4:17.167" v="140"/>
          <ac:spMkLst>
            <pc:docMk/>
            <pc:sldMk cId="612971012" sldId="257"/>
            <ac:spMk id="12" creationId="{64E585EA-75FD-4025-8270-F66A58A15CDA}"/>
          </ac:spMkLst>
        </pc:spChg>
      </pc:sldChg>
      <pc:sldChg chg="addSp delSp modSp new mod setBg setClrOvrMap">
        <pc:chgData name="Wittrock, M. (Menno) (LG2G1)" userId="S::343635@mijncarmelhengelo.nl::382b4acd-38df-4d4a-95ab-a820188df207" providerId="AD" clId="Web-{AAA50345-8349-43A2-9648-22CB56B75241}" dt="2021-10-07T11:12:40.064" v="471" actId="20577"/>
        <pc:sldMkLst>
          <pc:docMk/>
          <pc:sldMk cId="266382983" sldId="258"/>
        </pc:sldMkLst>
        <pc:spChg chg="mod">
          <ac:chgData name="Wittrock, M. (Menno) (LG2G1)" userId="S::343635@mijncarmelhengelo.nl::382b4acd-38df-4d4a-95ab-a820188df207" providerId="AD" clId="Web-{AAA50345-8349-43A2-9648-22CB56B75241}" dt="2021-10-07T11:09:49.265" v="344" actId="1076"/>
          <ac:spMkLst>
            <pc:docMk/>
            <pc:sldMk cId="266382983" sldId="258"/>
            <ac:spMk id="2" creationId="{A8D39769-CDEB-4EB1-B58A-B73C5A3C5D96}"/>
          </ac:spMkLst>
        </pc:spChg>
        <pc:spChg chg="del">
          <ac:chgData name="Wittrock, M. (Menno) (LG2G1)" userId="S::343635@mijncarmelhengelo.nl::382b4acd-38df-4d4a-95ab-a820188df207" providerId="AD" clId="Web-{AAA50345-8349-43A2-9648-22CB56B75241}" dt="2021-10-07T11:09:04.124" v="318"/>
          <ac:spMkLst>
            <pc:docMk/>
            <pc:sldMk cId="266382983" sldId="258"/>
            <ac:spMk id="3" creationId="{2C359092-EC97-40D1-B986-5BA060AA5372}"/>
          </ac:spMkLst>
        </pc:spChg>
        <pc:spChg chg="add mod">
          <ac:chgData name="Wittrock, M. (Menno) (LG2G1)" userId="S::343635@mijncarmelhengelo.nl::382b4acd-38df-4d4a-95ab-a820188df207" providerId="AD" clId="Web-{AAA50345-8349-43A2-9648-22CB56B75241}" dt="2021-10-07T11:12:40.064" v="471" actId="20577"/>
          <ac:spMkLst>
            <pc:docMk/>
            <pc:sldMk cId="266382983" sldId="258"/>
            <ac:spMk id="4" creationId="{571EC026-8CB0-4B46-A741-51F77D61A0FD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9:04.124" v="318"/>
          <ac:spMkLst>
            <pc:docMk/>
            <pc:sldMk cId="266382983" sldId="258"/>
            <ac:spMk id="8" creationId="{DA3C47C2-33A2-44B2-BEAB-FEB679075C24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9:04.124" v="318"/>
          <ac:spMkLst>
            <pc:docMk/>
            <pc:sldMk cId="266382983" sldId="258"/>
            <ac:spMk id="10" creationId="{AD182BA8-54AD-4D9F-8264-B0FA8BB47D7C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9:04.124" v="318"/>
          <ac:spMkLst>
            <pc:docMk/>
            <pc:sldMk cId="266382983" sldId="258"/>
            <ac:spMk id="12" creationId="{4ED83379-0499-45E1-AB78-6AA230F96442}"/>
          </ac:spMkLst>
        </pc:spChg>
      </pc:sldChg>
      <pc:sldChg chg="addSp modSp new mod setBg setClrOvrMap">
        <pc:chgData name="Wittrock, M. (Menno) (LG2G1)" userId="S::343635@mijncarmelhengelo.nl::382b4acd-38df-4d4a-95ab-a820188df207" providerId="AD" clId="Web-{AAA50345-8349-43A2-9648-22CB56B75241}" dt="2021-10-07T11:04:02.855" v="139"/>
        <pc:sldMkLst>
          <pc:docMk/>
          <pc:sldMk cId="1962767060" sldId="258"/>
        </pc:sldMkLst>
        <pc:spChg chg="mod">
          <ac:chgData name="Wittrock, M. (Menno) (LG2G1)" userId="S::343635@mijncarmelhengelo.nl::382b4acd-38df-4d4a-95ab-a820188df207" providerId="AD" clId="Web-{AAA50345-8349-43A2-9648-22CB56B75241}" dt="2021-10-07T11:03:20.198" v="137"/>
          <ac:spMkLst>
            <pc:docMk/>
            <pc:sldMk cId="1962767060" sldId="258"/>
            <ac:spMk id="2" creationId="{E0C2669A-223F-44DF-B9EC-852CF39ED0DA}"/>
          </ac:spMkLst>
        </pc:spChg>
        <pc:spChg chg="mod">
          <ac:chgData name="Wittrock, M. (Menno) (LG2G1)" userId="S::343635@mijncarmelhengelo.nl::382b4acd-38df-4d4a-95ab-a820188df207" providerId="AD" clId="Web-{AAA50345-8349-43A2-9648-22CB56B75241}" dt="2021-10-07T11:03:20.198" v="137"/>
          <ac:spMkLst>
            <pc:docMk/>
            <pc:sldMk cId="1962767060" sldId="258"/>
            <ac:spMk id="3" creationId="{D815D029-34BD-4700-82CA-D0BEB040D278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3:20.198" v="137"/>
          <ac:spMkLst>
            <pc:docMk/>
            <pc:sldMk cId="1962767060" sldId="258"/>
            <ac:spMk id="8" creationId="{EA67B5B4-3A24-436E-B663-1B2EBFF8A0CD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3:20.198" v="137"/>
          <ac:spMkLst>
            <pc:docMk/>
            <pc:sldMk cId="1962767060" sldId="258"/>
            <ac:spMk id="10" creationId="{987FDF89-C993-41F4-A1B8-DBAFF16008A9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3:20.198" v="137"/>
          <ac:spMkLst>
            <pc:docMk/>
            <pc:sldMk cId="1962767060" sldId="258"/>
            <ac:spMk id="12" creationId="{64E585EA-75FD-4025-8270-F66A58A15CDA}"/>
          </ac:spMkLst>
        </pc:spChg>
      </pc:sldChg>
      <pc:sldChg chg="addSp delSp modSp new mod setBg setClrOvrMap">
        <pc:chgData name="Wittrock, M. (Menno) (LG2G1)" userId="S::343635@mijncarmelhengelo.nl::382b4acd-38df-4d4a-95ab-a820188df207" providerId="AD" clId="Web-{AAA50345-8349-43A2-9648-22CB56B75241}" dt="2021-10-07T11:23:46.541" v="784" actId="14100"/>
        <pc:sldMkLst>
          <pc:docMk/>
          <pc:sldMk cId="1813932910" sldId="259"/>
        </pc:sldMkLst>
        <pc:spChg chg="mod">
          <ac:chgData name="Wittrock, M. (Menno) (LG2G1)" userId="S::343635@mijncarmelhengelo.nl::382b4acd-38df-4d4a-95ab-a820188df207" providerId="AD" clId="Web-{AAA50345-8349-43A2-9648-22CB56B75241}" dt="2021-10-07T11:08:59.608" v="317"/>
          <ac:spMkLst>
            <pc:docMk/>
            <pc:sldMk cId="1813932910" sldId="259"/>
            <ac:spMk id="2" creationId="{04380ECA-BF6C-447B-B37B-E5E74B5B0D99}"/>
          </ac:spMkLst>
        </pc:spChg>
        <pc:spChg chg="del">
          <ac:chgData name="Wittrock, M. (Menno) (LG2G1)" userId="S::343635@mijncarmelhengelo.nl::382b4acd-38df-4d4a-95ab-a820188df207" providerId="AD" clId="Web-{AAA50345-8349-43A2-9648-22CB56B75241}" dt="2021-10-07T11:08:59.608" v="317"/>
          <ac:spMkLst>
            <pc:docMk/>
            <pc:sldMk cId="1813932910" sldId="259"/>
            <ac:spMk id="3" creationId="{7480FF90-AF83-4EE7-BA80-3ABDEDE1A527}"/>
          </ac:spMkLst>
        </pc:spChg>
        <pc:spChg chg="add mod">
          <ac:chgData name="Wittrock, M. (Menno) (LG2G1)" userId="S::343635@mijncarmelhengelo.nl::382b4acd-38df-4d4a-95ab-a820188df207" providerId="AD" clId="Web-{AAA50345-8349-43A2-9648-22CB56B75241}" dt="2021-10-07T11:23:46.541" v="784" actId="14100"/>
          <ac:spMkLst>
            <pc:docMk/>
            <pc:sldMk cId="1813932910" sldId="259"/>
            <ac:spMk id="4" creationId="{24ECFF06-55AD-487C-9B2A-4883CBABF0AE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8:59.608" v="317"/>
          <ac:spMkLst>
            <pc:docMk/>
            <pc:sldMk cId="1813932910" sldId="259"/>
            <ac:spMk id="8" creationId="{DA3C47C2-33A2-44B2-BEAB-FEB679075C24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8:59.608" v="317"/>
          <ac:spMkLst>
            <pc:docMk/>
            <pc:sldMk cId="1813932910" sldId="259"/>
            <ac:spMk id="10" creationId="{AD182BA8-54AD-4D9F-8264-B0FA8BB47D7C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8:59.608" v="317"/>
          <ac:spMkLst>
            <pc:docMk/>
            <pc:sldMk cId="1813932910" sldId="259"/>
            <ac:spMk id="12" creationId="{4ED83379-0499-45E1-AB78-6AA230F96442}"/>
          </ac:spMkLst>
        </pc:spChg>
      </pc:sldChg>
      <pc:sldChg chg="addSp modSp new mod setBg setClrOvrMap">
        <pc:chgData name="Wittrock, M. (Menno) (LG2G1)" userId="S::343635@mijncarmelhengelo.nl::382b4acd-38df-4d4a-95ab-a820188df207" providerId="AD" clId="Web-{AAA50345-8349-43A2-9648-22CB56B75241}" dt="2021-10-07T11:04:02.855" v="139"/>
        <pc:sldMkLst>
          <pc:docMk/>
          <pc:sldMk cId="2609710202" sldId="259"/>
        </pc:sldMkLst>
        <pc:spChg chg="mod">
          <ac:chgData name="Wittrock, M. (Menno) (LG2G1)" userId="S::343635@mijncarmelhengelo.nl::382b4acd-38df-4d4a-95ab-a820188df207" providerId="AD" clId="Web-{AAA50345-8349-43A2-9648-22CB56B75241}" dt="2021-10-07T11:03:59.214" v="138"/>
          <ac:spMkLst>
            <pc:docMk/>
            <pc:sldMk cId="2609710202" sldId="259"/>
            <ac:spMk id="2" creationId="{B5BFFF46-110E-469E-A6D0-2E64677FCDB4}"/>
          </ac:spMkLst>
        </pc:spChg>
        <pc:spChg chg="mod">
          <ac:chgData name="Wittrock, M. (Menno) (LG2G1)" userId="S::343635@mijncarmelhengelo.nl::382b4acd-38df-4d4a-95ab-a820188df207" providerId="AD" clId="Web-{AAA50345-8349-43A2-9648-22CB56B75241}" dt="2021-10-07T11:03:59.214" v="138"/>
          <ac:spMkLst>
            <pc:docMk/>
            <pc:sldMk cId="2609710202" sldId="259"/>
            <ac:spMk id="3" creationId="{96E48617-A525-4904-B9F3-75AA750D1C2E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3:59.214" v="138"/>
          <ac:spMkLst>
            <pc:docMk/>
            <pc:sldMk cId="2609710202" sldId="259"/>
            <ac:spMk id="8" creationId="{EA67B5B4-3A24-436E-B663-1B2EBFF8A0CD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3:59.214" v="138"/>
          <ac:spMkLst>
            <pc:docMk/>
            <pc:sldMk cId="2609710202" sldId="259"/>
            <ac:spMk id="10" creationId="{987FDF89-C993-41F4-A1B8-DBAFF16008A9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03:59.214" v="138"/>
          <ac:spMkLst>
            <pc:docMk/>
            <pc:sldMk cId="2609710202" sldId="259"/>
            <ac:spMk id="12" creationId="{64E585EA-75FD-4025-8270-F66A58A15CDA}"/>
          </ac:spMkLst>
        </pc:spChg>
      </pc:sldChg>
      <pc:sldChg chg="new">
        <pc:chgData name="Wittrock, M. (Menno) (LG2G1)" userId="S::343635@mijncarmelhengelo.nl::382b4acd-38df-4d4a-95ab-a820188df207" providerId="AD" clId="Web-{AAA50345-8349-43A2-9648-22CB56B75241}" dt="2021-10-07T11:08:16.373" v="315"/>
        <pc:sldMkLst>
          <pc:docMk/>
          <pc:sldMk cId="3247147320" sldId="259"/>
        </pc:sldMkLst>
      </pc:sldChg>
      <pc:sldChg chg="addSp delSp modSp mod ord setBg setClrOvrMap">
        <pc:chgData name="Wittrock, M. (Menno) (LG2G1)" userId="S::343635@mijncarmelhengelo.nl::382b4acd-38df-4d4a-95ab-a820188df207" providerId="AD" clId="Web-{AAA50345-8349-43A2-9648-22CB56B75241}" dt="2021-10-07T11:20:50.258" v="668"/>
        <pc:sldMkLst>
          <pc:docMk/>
          <pc:sldMk cId="1004333195" sldId="260"/>
        </pc:sldMkLst>
        <pc:spChg chg="mod">
          <ac:chgData name="Wittrock, M. (Menno) (LG2G1)" userId="S::343635@mijncarmelhengelo.nl::382b4acd-38df-4d4a-95ab-a820188df207" providerId="AD" clId="Web-{AAA50345-8349-43A2-9648-22CB56B75241}" dt="2021-10-07T11:14:36.550" v="479" actId="20577"/>
          <ac:spMkLst>
            <pc:docMk/>
            <pc:sldMk cId="1004333195" sldId="260"/>
            <ac:spMk id="2" creationId="{2E6870CA-9F54-488E-9F31-FB11B28CA0CD}"/>
          </ac:spMkLst>
        </pc:spChg>
        <pc:spChg chg="del">
          <ac:chgData name="Wittrock, M. (Menno) (LG2G1)" userId="S::343635@mijncarmelhengelo.nl::382b4acd-38df-4d4a-95ab-a820188df207" providerId="AD" clId="Web-{AAA50345-8349-43A2-9648-22CB56B75241}" dt="2021-10-07T11:13:01.518" v="472"/>
          <ac:spMkLst>
            <pc:docMk/>
            <pc:sldMk cId="1004333195" sldId="260"/>
            <ac:spMk id="3" creationId="{64E9F2D1-6F2B-4310-9FFF-02BCD72EB786}"/>
          </ac:spMkLst>
        </pc:spChg>
        <pc:spChg chg="add mod">
          <ac:chgData name="Wittrock, M. (Menno) (LG2G1)" userId="S::343635@mijncarmelhengelo.nl::382b4acd-38df-4d4a-95ab-a820188df207" providerId="AD" clId="Web-{AAA50345-8349-43A2-9648-22CB56B75241}" dt="2021-10-07T11:18:47.865" v="605" actId="20577"/>
          <ac:spMkLst>
            <pc:docMk/>
            <pc:sldMk cId="1004333195" sldId="260"/>
            <ac:spMk id="4" creationId="{8848D986-9CE2-4AE8-BEE8-D4589B222F6B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13:01.518" v="472"/>
          <ac:spMkLst>
            <pc:docMk/>
            <pc:sldMk cId="1004333195" sldId="260"/>
            <ac:spMk id="8" creationId="{DA3C47C2-33A2-44B2-BEAB-FEB679075C24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13:01.518" v="472"/>
          <ac:spMkLst>
            <pc:docMk/>
            <pc:sldMk cId="1004333195" sldId="260"/>
            <ac:spMk id="10" creationId="{AD182BA8-54AD-4D9F-8264-B0FA8BB47D7C}"/>
          </ac:spMkLst>
        </pc:spChg>
        <pc:spChg chg="add">
          <ac:chgData name="Wittrock, M. (Menno) (LG2G1)" userId="S::343635@mijncarmelhengelo.nl::382b4acd-38df-4d4a-95ab-a820188df207" providerId="AD" clId="Web-{AAA50345-8349-43A2-9648-22CB56B75241}" dt="2021-10-07T11:13:01.518" v="472"/>
          <ac:spMkLst>
            <pc:docMk/>
            <pc:sldMk cId="1004333195" sldId="260"/>
            <ac:spMk id="12" creationId="{4ED83379-0499-45E1-AB78-6AA230F96442}"/>
          </ac:spMkLst>
        </pc:spChg>
      </pc:sldChg>
      <pc:sldChg chg="new mod">
        <pc:chgData name="Wittrock, M. (Menno) (LG2G1)" userId="S::343635@mijncarmelhengelo.nl::382b4acd-38df-4d4a-95ab-a820188df207" providerId="AD" clId="Web-{AAA50345-8349-43A2-9648-22CB56B75241}" dt="2021-10-07T11:04:02.855" v="139"/>
        <pc:sldMkLst>
          <pc:docMk/>
          <pc:sldMk cId="2205568937" sldId="260"/>
        </pc:sldMkLst>
      </pc:sldChg>
      <pc:sldChg chg="new mod">
        <pc:chgData name="Wittrock, M. (Menno) (LG2G1)" userId="S::343635@mijncarmelhengelo.nl::382b4acd-38df-4d4a-95ab-a820188df207" providerId="AD" clId="Web-{AAA50345-8349-43A2-9648-22CB56B75241}" dt="2021-10-07T11:04:02.855" v="139"/>
        <pc:sldMkLst>
          <pc:docMk/>
          <pc:sldMk cId="1659120154" sldId="261"/>
        </pc:sldMkLst>
      </pc:sldChg>
      <pc:sldMasterChg chg="mod setBg modSldLayout">
        <pc:chgData name="Wittrock, M. (Menno) (LG2G1)" userId="S::343635@mijncarmelhengelo.nl::382b4acd-38df-4d4a-95ab-a820188df207" providerId="AD" clId="Web-{AAA50345-8349-43A2-9648-22CB56B75241}" dt="2021-10-07T11:04:02.855" v="139"/>
        <pc:sldMasterMkLst>
          <pc:docMk/>
          <pc:sldMasterMk cId="1710546820" sldId="2147483648"/>
        </pc:sldMasterMkLst>
        <pc:sldLayoutChg chg="mod">
          <pc:chgData name="Wittrock, M. (Menno) (LG2G1)" userId="S::343635@mijncarmelhengelo.nl::382b4acd-38df-4d4a-95ab-a820188df207" providerId="AD" clId="Web-{AAA50345-8349-43A2-9648-22CB56B75241}" dt="2021-10-07T11:04:02.855" v="139"/>
          <pc:sldLayoutMkLst>
            <pc:docMk/>
            <pc:sldMasterMk cId="1710546820" sldId="2147483648"/>
            <pc:sldLayoutMk cId="4249299040" sldId="2147483649"/>
          </pc:sldLayoutMkLst>
        </pc:sldLayoutChg>
        <pc:sldLayoutChg chg="mod">
          <pc:chgData name="Wittrock, M. (Menno) (LG2G1)" userId="S::343635@mijncarmelhengelo.nl::382b4acd-38df-4d4a-95ab-a820188df207" providerId="AD" clId="Web-{AAA50345-8349-43A2-9648-22CB56B75241}" dt="2021-10-07T11:04:02.855" v="139"/>
          <pc:sldLayoutMkLst>
            <pc:docMk/>
            <pc:sldMasterMk cId="1710546820" sldId="2147483648"/>
            <pc:sldLayoutMk cId="3885912252" sldId="2147483650"/>
          </pc:sldLayoutMkLst>
        </pc:sldLayoutChg>
        <pc:sldLayoutChg chg="mod">
          <pc:chgData name="Wittrock, M. (Menno) (LG2G1)" userId="S::343635@mijncarmelhengelo.nl::382b4acd-38df-4d4a-95ab-a820188df207" providerId="AD" clId="Web-{AAA50345-8349-43A2-9648-22CB56B75241}" dt="2021-10-07T11:04:02.855" v="139"/>
          <pc:sldLayoutMkLst>
            <pc:docMk/>
            <pc:sldMasterMk cId="1710546820" sldId="2147483648"/>
            <pc:sldLayoutMk cId="1843495715" sldId="2147483651"/>
          </pc:sldLayoutMkLst>
        </pc:sldLayoutChg>
        <pc:sldLayoutChg chg="mod">
          <pc:chgData name="Wittrock, M. (Menno) (LG2G1)" userId="S::343635@mijncarmelhengelo.nl::382b4acd-38df-4d4a-95ab-a820188df207" providerId="AD" clId="Web-{AAA50345-8349-43A2-9648-22CB56B75241}" dt="2021-10-07T11:04:02.855" v="139"/>
          <pc:sldLayoutMkLst>
            <pc:docMk/>
            <pc:sldMasterMk cId="1710546820" sldId="2147483648"/>
            <pc:sldLayoutMk cId="957811407" sldId="2147483652"/>
          </pc:sldLayoutMkLst>
        </pc:sldLayoutChg>
        <pc:sldLayoutChg chg="mod">
          <pc:chgData name="Wittrock, M. (Menno) (LG2G1)" userId="S::343635@mijncarmelhengelo.nl::382b4acd-38df-4d4a-95ab-a820188df207" providerId="AD" clId="Web-{AAA50345-8349-43A2-9648-22CB56B75241}" dt="2021-10-07T11:04:02.855" v="139"/>
          <pc:sldLayoutMkLst>
            <pc:docMk/>
            <pc:sldMasterMk cId="1710546820" sldId="2147483648"/>
            <pc:sldLayoutMk cId="4148315968" sldId="2147483653"/>
          </pc:sldLayoutMkLst>
        </pc:sldLayoutChg>
        <pc:sldLayoutChg chg="mod">
          <pc:chgData name="Wittrock, M. (Menno) (LG2G1)" userId="S::343635@mijncarmelhengelo.nl::382b4acd-38df-4d4a-95ab-a820188df207" providerId="AD" clId="Web-{AAA50345-8349-43A2-9648-22CB56B75241}" dt="2021-10-07T11:04:02.855" v="139"/>
          <pc:sldLayoutMkLst>
            <pc:docMk/>
            <pc:sldMasterMk cId="1710546820" sldId="2147483648"/>
            <pc:sldLayoutMk cId="1937782621" sldId="2147483654"/>
          </pc:sldLayoutMkLst>
        </pc:sldLayoutChg>
        <pc:sldLayoutChg chg="mod">
          <pc:chgData name="Wittrock, M. (Menno) (LG2G1)" userId="S::343635@mijncarmelhengelo.nl::382b4acd-38df-4d4a-95ab-a820188df207" providerId="AD" clId="Web-{AAA50345-8349-43A2-9648-22CB56B75241}" dt="2021-10-07T11:04:02.855" v="139"/>
          <pc:sldLayoutMkLst>
            <pc:docMk/>
            <pc:sldMasterMk cId="1710546820" sldId="2147483648"/>
            <pc:sldLayoutMk cId="3349604172" sldId="2147483655"/>
          </pc:sldLayoutMkLst>
        </pc:sldLayoutChg>
        <pc:sldLayoutChg chg="mod">
          <pc:chgData name="Wittrock, M. (Menno) (LG2G1)" userId="S::343635@mijncarmelhengelo.nl::382b4acd-38df-4d4a-95ab-a820188df207" providerId="AD" clId="Web-{AAA50345-8349-43A2-9648-22CB56B75241}" dt="2021-10-07T11:04:02.855" v="139"/>
          <pc:sldLayoutMkLst>
            <pc:docMk/>
            <pc:sldMasterMk cId="1710546820" sldId="2147483648"/>
            <pc:sldLayoutMk cId="2568389287" sldId="2147483656"/>
          </pc:sldLayoutMkLst>
        </pc:sldLayoutChg>
        <pc:sldLayoutChg chg="mod">
          <pc:chgData name="Wittrock, M. (Menno) (LG2G1)" userId="S::343635@mijncarmelhengelo.nl::382b4acd-38df-4d4a-95ab-a820188df207" providerId="AD" clId="Web-{AAA50345-8349-43A2-9648-22CB56B75241}" dt="2021-10-07T11:04:02.855" v="139"/>
          <pc:sldLayoutMkLst>
            <pc:docMk/>
            <pc:sldMasterMk cId="1710546820" sldId="2147483648"/>
            <pc:sldLayoutMk cId="84292403" sldId="2147483657"/>
          </pc:sldLayoutMkLst>
        </pc:sldLayoutChg>
        <pc:sldLayoutChg chg="mod">
          <pc:chgData name="Wittrock, M. (Menno) (LG2G1)" userId="S::343635@mijncarmelhengelo.nl::382b4acd-38df-4d4a-95ab-a820188df207" providerId="AD" clId="Web-{AAA50345-8349-43A2-9648-22CB56B75241}" dt="2021-10-07T11:04:02.855" v="139"/>
          <pc:sldLayoutMkLst>
            <pc:docMk/>
            <pc:sldMasterMk cId="1710546820" sldId="2147483648"/>
            <pc:sldLayoutMk cId="515967256" sldId="2147483658"/>
          </pc:sldLayoutMkLst>
        </pc:sldLayoutChg>
        <pc:sldLayoutChg chg="mod">
          <pc:chgData name="Wittrock, M. (Menno) (LG2G1)" userId="S::343635@mijncarmelhengelo.nl::382b4acd-38df-4d4a-95ab-a820188df207" providerId="AD" clId="Web-{AAA50345-8349-43A2-9648-22CB56B75241}" dt="2021-10-07T11:04:02.855" v="139"/>
          <pc:sldLayoutMkLst>
            <pc:docMk/>
            <pc:sldMasterMk cId="1710546820" sldId="2147483648"/>
            <pc:sldLayoutMk cId="3231119585" sldId="2147483659"/>
          </pc:sldLayoutMkLst>
        </pc:sldLayoutChg>
      </pc:sldMasterChg>
    </pc:docChg>
  </pc:docChgLst>
  <pc:docChgLst>
    <pc:chgData name="Dekker, L.H. (Lasse) (LG2G1)" userId="S::343575@mijncarmelhengelo.nl::0e9d80ee-83c6-4e10-9245-2938b82fa7fd" providerId="AD" clId="Web-{4B78D371-5C3D-0205-3058-5F98F6E0BC3C}"/>
    <pc:docChg chg="modSld">
      <pc:chgData name="Dekker, L.H. (Lasse) (LG2G1)" userId="S::343575@mijncarmelhengelo.nl::0e9d80ee-83c6-4e10-9245-2938b82fa7fd" providerId="AD" clId="Web-{4B78D371-5C3D-0205-3058-5F98F6E0BC3C}" dt="2021-10-14T11:12:22.023" v="2"/>
      <pc:docMkLst>
        <pc:docMk/>
      </pc:docMkLst>
      <pc:sldChg chg="addSp delSp modSp">
        <pc:chgData name="Dekker, L.H. (Lasse) (LG2G1)" userId="S::343575@mijncarmelhengelo.nl::0e9d80ee-83c6-4e10-9245-2938b82fa7fd" providerId="AD" clId="Web-{4B78D371-5C3D-0205-3058-5F98F6E0BC3C}" dt="2021-10-14T11:12:22.023" v="2"/>
        <pc:sldMkLst>
          <pc:docMk/>
          <pc:sldMk cId="1004333195" sldId="260"/>
        </pc:sldMkLst>
        <pc:spChg chg="add del">
          <ac:chgData name="Dekker, L.H. (Lasse) (LG2G1)" userId="S::343575@mijncarmelhengelo.nl::0e9d80ee-83c6-4e10-9245-2938b82fa7fd" providerId="AD" clId="Web-{4B78D371-5C3D-0205-3058-5F98F6E0BC3C}" dt="2021-10-14T11:12:22.023" v="2"/>
          <ac:spMkLst>
            <pc:docMk/>
            <pc:sldMk cId="1004333195" sldId="260"/>
            <ac:spMk id="3" creationId="{465EAD6C-512F-4F3F-9239-0D00E25A9ADA}"/>
          </ac:spMkLst>
        </pc:spChg>
        <pc:spChg chg="mod">
          <ac:chgData name="Dekker, L.H. (Lasse) (LG2G1)" userId="S::343575@mijncarmelhengelo.nl::0e9d80ee-83c6-4e10-9245-2938b82fa7fd" providerId="AD" clId="Web-{4B78D371-5C3D-0205-3058-5F98F6E0BC3C}" dt="2021-10-14T11:10:30.926" v="1" actId="1076"/>
          <ac:spMkLst>
            <pc:docMk/>
            <pc:sldMk cId="1004333195" sldId="260"/>
            <ac:spMk id="4" creationId="{8848D986-9CE2-4AE8-BEE8-D4589B222F6B}"/>
          </ac:spMkLst>
        </pc:spChg>
      </pc:sldChg>
    </pc:docChg>
  </pc:docChgLst>
  <pc:docChgLst>
    <pc:chgData name="Hampsink, L.A. (Lucas) (LG2G1)" userId="S::343752@mijncarmelhengelo.nl::a1b9fbb2-9a4d-4bab-973b-655427123203" providerId="AD" clId="Web-{612DDAE0-7E6E-2820-6852-C7A48FE45998}"/>
    <pc:docChg chg="modSld">
      <pc:chgData name="Hampsink, L.A. (Lucas) (LG2G1)" userId="S::343752@mijncarmelhengelo.nl::a1b9fbb2-9a4d-4bab-973b-655427123203" providerId="AD" clId="Web-{612DDAE0-7E6E-2820-6852-C7A48FE45998}" dt="2021-10-07T11:11:43.880" v="116" actId="20577"/>
      <pc:docMkLst>
        <pc:docMk/>
      </pc:docMkLst>
      <pc:sldChg chg="addSp delSp modSp mod setBg modClrScheme addAnim setClrOvrMap chgLayout">
        <pc:chgData name="Hampsink, L.A. (Lucas) (LG2G1)" userId="S::343752@mijncarmelhengelo.nl::a1b9fbb2-9a4d-4bab-973b-655427123203" providerId="AD" clId="Web-{612DDAE0-7E6E-2820-6852-C7A48FE45998}" dt="2021-10-07T11:05:18.541" v="109"/>
        <pc:sldMkLst>
          <pc:docMk/>
          <pc:sldMk cId="3351439039" sldId="256"/>
        </pc:sldMkLst>
        <pc:spChg chg="mod ord">
          <ac:chgData name="Hampsink, L.A. (Lucas) (LG2G1)" userId="S::343752@mijncarmelhengelo.nl::a1b9fbb2-9a4d-4bab-973b-655427123203" providerId="AD" clId="Web-{612DDAE0-7E6E-2820-6852-C7A48FE45998}" dt="2021-10-07T11:02:42.599" v="102"/>
          <ac:spMkLst>
            <pc:docMk/>
            <pc:sldMk cId="3351439039" sldId="256"/>
            <ac:spMk id="2" creationId="{00000000-0000-0000-0000-000000000000}"/>
          </ac:spMkLst>
        </pc:spChg>
        <pc:spChg chg="mod ord">
          <ac:chgData name="Hampsink, L.A. (Lucas) (LG2G1)" userId="S::343752@mijncarmelhengelo.nl::a1b9fbb2-9a4d-4bab-973b-655427123203" providerId="AD" clId="Web-{612DDAE0-7E6E-2820-6852-C7A48FE45998}" dt="2021-10-07T11:02:42.599" v="102"/>
          <ac:spMkLst>
            <pc:docMk/>
            <pc:sldMk cId="3351439039" sldId="256"/>
            <ac:spMk id="3" creationId="{00000000-0000-0000-0000-000000000000}"/>
          </ac:spMkLst>
        </pc:spChg>
        <pc:spChg chg="mod">
          <ac:chgData name="Hampsink, L.A. (Lucas) (LG2G1)" userId="S::343752@mijncarmelhengelo.nl::a1b9fbb2-9a4d-4bab-973b-655427123203" providerId="AD" clId="Web-{612DDAE0-7E6E-2820-6852-C7A48FE45998}" dt="2021-10-07T11:02:12.520" v="101" actId="20577"/>
          <ac:spMkLst>
            <pc:docMk/>
            <pc:sldMk cId="3351439039" sldId="256"/>
            <ac:spMk id="4" creationId="{E0D6D6DF-BBC8-4306-9561-13D2BC148922}"/>
          </ac:spMkLst>
        </pc:spChg>
        <pc:spChg chg="del">
          <ac:chgData name="Hampsink, L.A. (Lucas) (LG2G1)" userId="S::343752@mijncarmelhengelo.nl::a1b9fbb2-9a4d-4bab-973b-655427123203" providerId="AD" clId="Web-{612DDAE0-7E6E-2820-6852-C7A48FE45998}" dt="2021-10-07T11:04:53.103" v="104"/>
          <ac:spMkLst>
            <pc:docMk/>
            <pc:sldMk cId="3351439039" sldId="256"/>
            <ac:spMk id="5" creationId="{370D4581-AC82-4289-A9C7-1CFF6A76344C}"/>
          </ac:spMkLst>
        </pc:spChg>
        <pc:spChg chg="add del mod">
          <ac:chgData name="Hampsink, L.A. (Lucas) (LG2G1)" userId="S::343752@mijncarmelhengelo.nl::a1b9fbb2-9a4d-4bab-973b-655427123203" providerId="AD" clId="Web-{612DDAE0-7E6E-2820-6852-C7A48FE45998}" dt="2021-10-07T11:05:18.541" v="109"/>
          <ac:spMkLst>
            <pc:docMk/>
            <pc:sldMk cId="3351439039" sldId="256"/>
            <ac:spMk id="7" creationId="{8C96C020-5B64-4AE3-B83C-D7BFA9937257}"/>
          </ac:spMkLst>
        </pc:spChg>
        <pc:spChg chg="add del">
          <ac:chgData name="Hampsink, L.A. (Lucas) (LG2G1)" userId="S::343752@mijncarmelhengelo.nl::a1b9fbb2-9a4d-4bab-973b-655427123203" providerId="AD" clId="Web-{612DDAE0-7E6E-2820-6852-C7A48FE45998}" dt="2021-10-07T11:02:42.599" v="102"/>
          <ac:spMkLst>
            <pc:docMk/>
            <pc:sldMk cId="3351439039" sldId="256"/>
            <ac:spMk id="9" creationId="{E49CC64F-7275-4E33-961B-0C5CDC439875}"/>
          </ac:spMkLst>
        </pc:spChg>
        <pc:spChg chg="add">
          <ac:chgData name="Hampsink, L.A. (Lucas) (LG2G1)" userId="S::343752@mijncarmelhengelo.nl::a1b9fbb2-9a4d-4bab-973b-655427123203" providerId="AD" clId="Web-{612DDAE0-7E6E-2820-6852-C7A48FE45998}" dt="2021-10-07T11:02:42.599" v="102"/>
          <ac:spMkLst>
            <pc:docMk/>
            <pc:sldMk cId="3351439039" sldId="256"/>
            <ac:spMk id="14" creationId="{6F40FBDA-CEB1-40F0-9AB9-BD9C402D70FE}"/>
          </ac:spMkLst>
        </pc:spChg>
        <pc:spChg chg="add">
          <ac:chgData name="Hampsink, L.A. (Lucas) (LG2G1)" userId="S::343752@mijncarmelhengelo.nl::a1b9fbb2-9a4d-4bab-973b-655427123203" providerId="AD" clId="Web-{612DDAE0-7E6E-2820-6852-C7A48FE45998}" dt="2021-10-07T11:02:42.599" v="102"/>
          <ac:spMkLst>
            <pc:docMk/>
            <pc:sldMk cId="3351439039" sldId="256"/>
            <ac:spMk id="16" creationId="{0344D4FE-ABEF-4230-9E4E-AD5782FC78AC}"/>
          </ac:spMkLst>
        </pc:spChg>
        <pc:spChg chg="add">
          <ac:chgData name="Hampsink, L.A. (Lucas) (LG2G1)" userId="S::343752@mijncarmelhengelo.nl::a1b9fbb2-9a4d-4bab-973b-655427123203" providerId="AD" clId="Web-{612DDAE0-7E6E-2820-6852-C7A48FE45998}" dt="2021-10-07T11:02:42.599" v="102"/>
          <ac:spMkLst>
            <pc:docMk/>
            <pc:sldMk cId="3351439039" sldId="256"/>
            <ac:spMk id="18" creationId="{9325F979-D3F9-4926-81B7-7ACCB31A501B}"/>
          </ac:spMkLst>
        </pc:spChg>
        <pc:picChg chg="add mod ord">
          <ac:chgData name="Hampsink, L.A. (Lucas) (LG2G1)" userId="S::343752@mijncarmelhengelo.nl::a1b9fbb2-9a4d-4bab-973b-655427123203" providerId="AD" clId="Web-{612DDAE0-7E6E-2820-6852-C7A48FE45998}" dt="2021-10-07T11:02:42.599" v="102"/>
          <ac:picMkLst>
            <pc:docMk/>
            <pc:sldMk cId="3351439039" sldId="256"/>
            <ac:picMk id="6" creationId="{B2972785-9904-4B26-A2E7-64CC6F33311C}"/>
          </ac:picMkLst>
        </pc:picChg>
      </pc:sldChg>
      <pc:sldChg chg="delSp modSp">
        <pc:chgData name="Hampsink, L.A. (Lucas) (LG2G1)" userId="S::343752@mijncarmelhengelo.nl::a1b9fbb2-9a4d-4bab-973b-655427123203" providerId="AD" clId="Web-{612DDAE0-7E6E-2820-6852-C7A48FE45998}" dt="2021-10-07T11:09:50.658" v="114" actId="20577"/>
        <pc:sldMkLst>
          <pc:docMk/>
          <pc:sldMk cId="612971012" sldId="257"/>
        </pc:sldMkLst>
        <pc:spChg chg="mod">
          <ac:chgData name="Hampsink, L.A. (Lucas) (LG2G1)" userId="S::343752@mijncarmelhengelo.nl::a1b9fbb2-9a4d-4bab-973b-655427123203" providerId="AD" clId="Web-{612DDAE0-7E6E-2820-6852-C7A48FE45998}" dt="2021-10-07T11:05:56.620" v="110" actId="20577"/>
          <ac:spMkLst>
            <pc:docMk/>
            <pc:sldMk cId="612971012" sldId="257"/>
            <ac:spMk id="2" creationId="{FA87CA22-31C4-4BB4-B77B-C2E6BAA999F9}"/>
          </ac:spMkLst>
        </pc:spChg>
        <pc:spChg chg="mod">
          <ac:chgData name="Hampsink, L.A. (Lucas) (LG2G1)" userId="S::343752@mijncarmelhengelo.nl::a1b9fbb2-9a4d-4bab-973b-655427123203" providerId="AD" clId="Web-{612DDAE0-7E6E-2820-6852-C7A48FE45998}" dt="2021-10-07T11:09:50.658" v="114" actId="20577"/>
          <ac:spMkLst>
            <pc:docMk/>
            <pc:sldMk cId="612971012" sldId="257"/>
            <ac:spMk id="3" creationId="{1CFD52D6-19DC-43E1-946C-53C7D3127640}"/>
          </ac:spMkLst>
        </pc:spChg>
        <pc:spChg chg="del mod">
          <ac:chgData name="Hampsink, L.A. (Lucas) (LG2G1)" userId="S::343752@mijncarmelhengelo.nl::a1b9fbb2-9a4d-4bab-973b-655427123203" providerId="AD" clId="Web-{612DDAE0-7E6E-2820-6852-C7A48FE45998}" dt="2021-10-07T11:09:30.439" v="113"/>
          <ac:spMkLst>
            <pc:docMk/>
            <pc:sldMk cId="612971012" sldId="257"/>
            <ac:spMk id="4" creationId="{1AB4FD4B-CE9B-4620-8F88-A260118CFA13}"/>
          </ac:spMkLst>
        </pc:spChg>
      </pc:sldChg>
      <pc:sldChg chg="modSp">
        <pc:chgData name="Hampsink, L.A. (Lucas) (LG2G1)" userId="S::343752@mijncarmelhengelo.nl::a1b9fbb2-9a4d-4bab-973b-655427123203" providerId="AD" clId="Web-{612DDAE0-7E6E-2820-6852-C7A48FE45998}" dt="2021-10-07T11:10:33.300" v="115" actId="20577"/>
        <pc:sldMkLst>
          <pc:docMk/>
          <pc:sldMk cId="266382983" sldId="258"/>
        </pc:sldMkLst>
        <pc:spChg chg="mod">
          <ac:chgData name="Hampsink, L.A. (Lucas) (LG2G1)" userId="S::343752@mijncarmelhengelo.nl::a1b9fbb2-9a4d-4bab-973b-655427123203" providerId="AD" clId="Web-{612DDAE0-7E6E-2820-6852-C7A48FE45998}" dt="2021-10-07T11:10:33.300" v="115" actId="20577"/>
          <ac:spMkLst>
            <pc:docMk/>
            <pc:sldMk cId="266382983" sldId="258"/>
            <ac:spMk id="2" creationId="{A8D39769-CDEB-4EB1-B58A-B73C5A3C5D96}"/>
          </ac:spMkLst>
        </pc:spChg>
      </pc:sldChg>
      <pc:sldChg chg="modSp">
        <pc:chgData name="Hampsink, L.A. (Lucas) (LG2G1)" userId="S::343752@mijncarmelhengelo.nl::a1b9fbb2-9a4d-4bab-973b-655427123203" providerId="AD" clId="Web-{612DDAE0-7E6E-2820-6852-C7A48FE45998}" dt="2021-10-07T11:11:43.880" v="116" actId="20577"/>
        <pc:sldMkLst>
          <pc:docMk/>
          <pc:sldMk cId="1813932910" sldId="259"/>
        </pc:sldMkLst>
        <pc:spChg chg="mod">
          <ac:chgData name="Hampsink, L.A. (Lucas) (LG2G1)" userId="S::343752@mijncarmelhengelo.nl::a1b9fbb2-9a4d-4bab-973b-655427123203" providerId="AD" clId="Web-{612DDAE0-7E6E-2820-6852-C7A48FE45998}" dt="2021-10-07T11:11:43.880" v="116" actId="20577"/>
          <ac:spMkLst>
            <pc:docMk/>
            <pc:sldMk cId="1813932910" sldId="259"/>
            <ac:spMk id="2" creationId="{04380ECA-BF6C-447B-B37B-E5E74B5B0D99}"/>
          </ac:spMkLst>
        </pc:spChg>
      </pc:sldChg>
      <pc:sldChg chg="addSp modSp mod setBg setClrOvrMap">
        <pc:chgData name="Hampsink, L.A. (Lucas) (LG2G1)" userId="S::343752@mijncarmelhengelo.nl::a1b9fbb2-9a4d-4bab-973b-655427123203" providerId="AD" clId="Web-{612DDAE0-7E6E-2820-6852-C7A48FE45998}" dt="2021-10-07T11:04:04.586" v="103"/>
        <pc:sldMkLst>
          <pc:docMk/>
          <pc:sldMk cId="2205568937" sldId="260"/>
        </pc:sldMkLst>
        <pc:spChg chg="mod">
          <ac:chgData name="Hampsink, L.A. (Lucas) (LG2G1)" userId="S::343752@mijncarmelhengelo.nl::a1b9fbb2-9a4d-4bab-973b-655427123203" providerId="AD" clId="Web-{612DDAE0-7E6E-2820-6852-C7A48FE45998}" dt="2021-10-07T11:04:04.586" v="103"/>
          <ac:spMkLst>
            <pc:docMk/>
            <pc:sldMk cId="2205568937" sldId="260"/>
            <ac:spMk id="2" creationId="{3ECAB21B-8B15-42BF-BA3D-59B5A8EBF11B}"/>
          </ac:spMkLst>
        </pc:spChg>
        <pc:spChg chg="mod">
          <ac:chgData name="Hampsink, L.A. (Lucas) (LG2G1)" userId="S::343752@mijncarmelhengelo.nl::a1b9fbb2-9a4d-4bab-973b-655427123203" providerId="AD" clId="Web-{612DDAE0-7E6E-2820-6852-C7A48FE45998}" dt="2021-10-07T11:04:04.586" v="103"/>
          <ac:spMkLst>
            <pc:docMk/>
            <pc:sldMk cId="2205568937" sldId="260"/>
            <ac:spMk id="3" creationId="{F15F7B2B-1DF8-4774-A477-A11FF228F5AB}"/>
          </ac:spMkLst>
        </pc:spChg>
        <pc:spChg chg="add">
          <ac:chgData name="Hampsink, L.A. (Lucas) (LG2G1)" userId="S::343752@mijncarmelhengelo.nl::a1b9fbb2-9a4d-4bab-973b-655427123203" providerId="AD" clId="Web-{612DDAE0-7E6E-2820-6852-C7A48FE45998}" dt="2021-10-07T11:04:04.586" v="103"/>
          <ac:spMkLst>
            <pc:docMk/>
            <pc:sldMk cId="2205568937" sldId="260"/>
            <ac:spMk id="8" creationId="{EA67B5B4-3A24-436E-B663-1B2EBFF8A0CD}"/>
          </ac:spMkLst>
        </pc:spChg>
        <pc:spChg chg="add">
          <ac:chgData name="Hampsink, L.A. (Lucas) (LG2G1)" userId="S::343752@mijncarmelhengelo.nl::a1b9fbb2-9a4d-4bab-973b-655427123203" providerId="AD" clId="Web-{612DDAE0-7E6E-2820-6852-C7A48FE45998}" dt="2021-10-07T11:04:04.586" v="103"/>
          <ac:spMkLst>
            <pc:docMk/>
            <pc:sldMk cId="2205568937" sldId="260"/>
            <ac:spMk id="10" creationId="{987FDF89-C993-41F4-A1B8-DBAFF16008A9}"/>
          </ac:spMkLst>
        </pc:spChg>
        <pc:spChg chg="add">
          <ac:chgData name="Hampsink, L.A. (Lucas) (LG2G1)" userId="S::343752@mijncarmelhengelo.nl::a1b9fbb2-9a4d-4bab-973b-655427123203" providerId="AD" clId="Web-{612DDAE0-7E6E-2820-6852-C7A48FE45998}" dt="2021-10-07T11:04:04.586" v="103"/>
          <ac:spMkLst>
            <pc:docMk/>
            <pc:sldMk cId="2205568937" sldId="260"/>
            <ac:spMk id="12" creationId="{64E585EA-75FD-4025-8270-F66A58A15CDA}"/>
          </ac:spMkLst>
        </pc:spChg>
      </pc:sldChg>
    </pc:docChg>
  </pc:docChgLst>
  <pc:docChgLst>
    <pc:chgData name="Wittrock, M. (Menno) (LG2G1)" userId="S::343635@mijncarmelhengelo.nl::382b4acd-38df-4d4a-95ab-a820188df207" providerId="AD" clId="Web-{3CF357B8-4D82-BB65-0D81-70435BF46AC2}"/>
    <pc:docChg chg="addSld delSld modSld sldOrd modMainMaster">
      <pc:chgData name="Wittrock, M. (Menno) (LG2G1)" userId="S::343635@mijncarmelhengelo.nl::382b4acd-38df-4d4a-95ab-a820188df207" providerId="AD" clId="Web-{3CF357B8-4D82-BB65-0D81-70435BF46AC2}" dt="2021-10-14T11:19:57.626" v="1301"/>
      <pc:docMkLst>
        <pc:docMk/>
      </pc:docMkLst>
      <pc:sldChg chg="mod modNotes">
        <pc:chgData name="Wittrock, M. (Menno) (LG2G1)" userId="S::343635@mijncarmelhengelo.nl::382b4acd-38df-4d4a-95ab-a820188df207" providerId="AD" clId="Web-{3CF357B8-4D82-BB65-0D81-70435BF46AC2}" dt="2021-10-14T10:59:37.080" v="290"/>
        <pc:sldMkLst>
          <pc:docMk/>
          <pc:sldMk cId="3351439039" sldId="256"/>
        </pc:sldMkLst>
      </pc:sldChg>
      <pc:sldChg chg="modSp mod modNotes">
        <pc:chgData name="Wittrock, M. (Menno) (LG2G1)" userId="S::343635@mijncarmelhengelo.nl::382b4acd-38df-4d4a-95ab-a820188df207" providerId="AD" clId="Web-{3CF357B8-4D82-BB65-0D81-70435BF46AC2}" dt="2021-10-14T11:04:39.775" v="685"/>
        <pc:sldMkLst>
          <pc:docMk/>
          <pc:sldMk cId="612971012" sldId="257"/>
        </pc:sldMkLst>
        <pc:spChg chg="mod">
          <ac:chgData name="Wittrock, M. (Menno) (LG2G1)" userId="S::343635@mijncarmelhengelo.nl::382b4acd-38df-4d4a-95ab-a820188df207" providerId="AD" clId="Web-{3CF357B8-4D82-BB65-0D81-70435BF46AC2}" dt="2021-10-14T11:00:37.347" v="335" actId="20577"/>
          <ac:spMkLst>
            <pc:docMk/>
            <pc:sldMk cId="612971012" sldId="257"/>
            <ac:spMk id="3" creationId="{1CFD52D6-19DC-43E1-946C-53C7D3127640}"/>
          </ac:spMkLst>
        </pc:spChg>
      </pc:sldChg>
      <pc:sldChg chg="addSp delSp mod modNotes">
        <pc:chgData name="Wittrock, M. (Menno) (LG2G1)" userId="S::343635@mijncarmelhengelo.nl::382b4acd-38df-4d4a-95ab-a820188df207" providerId="AD" clId="Web-{3CF357B8-4D82-BB65-0D81-70435BF46AC2}" dt="2021-10-14T11:06:41.903" v="866"/>
        <pc:sldMkLst>
          <pc:docMk/>
          <pc:sldMk cId="266382983" sldId="258"/>
        </pc:sldMkLst>
        <pc:spChg chg="add del">
          <ac:chgData name="Wittrock, M. (Menno) (LG2G1)" userId="S::343635@mijncarmelhengelo.nl::382b4acd-38df-4d4a-95ab-a820188df207" providerId="AD" clId="Web-{3CF357B8-4D82-BB65-0D81-70435BF46AC2}" dt="2021-10-14T10:16:08.891" v="154"/>
          <ac:spMkLst>
            <pc:docMk/>
            <pc:sldMk cId="266382983" sldId="258"/>
            <ac:spMk id="3" creationId="{72EBA77C-3134-434D-AB8C-0642341130F2}"/>
          </ac:spMkLst>
        </pc:spChg>
        <pc:spChg chg="add del">
          <ac:chgData name="Wittrock, M. (Menno) (LG2G1)" userId="S::343635@mijncarmelhengelo.nl::382b4acd-38df-4d4a-95ab-a820188df207" providerId="AD" clId="Web-{3CF357B8-4D82-BB65-0D81-70435BF46AC2}" dt="2021-10-14T10:16:00.375" v="153"/>
          <ac:spMkLst>
            <pc:docMk/>
            <pc:sldMk cId="266382983" sldId="258"/>
            <ac:spMk id="5" creationId="{87DB69F0-F611-45C8-92C3-3C48269DB5C7}"/>
          </ac:spMkLst>
        </pc:spChg>
      </pc:sldChg>
      <pc:sldChg chg="addSp mod ord modNotes">
        <pc:chgData name="Wittrock, M. (Menno) (LG2G1)" userId="S::343635@mijncarmelhengelo.nl::382b4acd-38df-4d4a-95ab-a820188df207" providerId="AD" clId="Web-{3CF357B8-4D82-BB65-0D81-70435BF46AC2}" dt="2021-10-14T11:17:56.780" v="1267"/>
        <pc:sldMkLst>
          <pc:docMk/>
          <pc:sldMk cId="1813932910" sldId="259"/>
        </pc:sldMkLst>
        <pc:spChg chg="add">
          <ac:chgData name="Wittrock, M. (Menno) (LG2G1)" userId="S::343635@mijncarmelhengelo.nl::382b4acd-38df-4d4a-95ab-a820188df207" providerId="AD" clId="Web-{3CF357B8-4D82-BB65-0D81-70435BF46AC2}" dt="2021-10-14T11:17:53.280" v="1265"/>
          <ac:spMkLst>
            <pc:docMk/>
            <pc:sldMk cId="1813932910" sldId="259"/>
            <ac:spMk id="3" creationId="{2112A82B-9A7A-4672-AE60-78726064F02D}"/>
          </ac:spMkLst>
        </pc:spChg>
        <pc:spChg chg="add">
          <ac:chgData name="Wittrock, M. (Menno) (LG2G1)" userId="S::343635@mijncarmelhengelo.nl::382b4acd-38df-4d4a-95ab-a820188df207" providerId="AD" clId="Web-{3CF357B8-4D82-BB65-0D81-70435BF46AC2}" dt="2021-10-14T11:17:56.748" v="1266"/>
          <ac:spMkLst>
            <pc:docMk/>
            <pc:sldMk cId="1813932910" sldId="259"/>
            <ac:spMk id="5" creationId="{2622D988-A94F-4391-8CE8-06F2CCDDECA2}"/>
          </ac:spMkLst>
        </pc:spChg>
        <pc:spChg chg="add">
          <ac:chgData name="Wittrock, M. (Menno) (LG2G1)" userId="S::343635@mijncarmelhengelo.nl::382b4acd-38df-4d4a-95ab-a820188df207" providerId="AD" clId="Web-{3CF357B8-4D82-BB65-0D81-70435BF46AC2}" dt="2021-10-14T11:17:56.780" v="1267"/>
          <ac:spMkLst>
            <pc:docMk/>
            <pc:sldMk cId="1813932910" sldId="259"/>
            <ac:spMk id="6" creationId="{F9B3215F-2B0F-41E3-AF6D-19C90B7BE128}"/>
          </ac:spMkLst>
        </pc:spChg>
      </pc:sldChg>
      <pc:sldChg chg="mod ord modNotes">
        <pc:chgData name="Wittrock, M. (Menno) (LG2G1)" userId="S::343635@mijncarmelhengelo.nl::382b4acd-38df-4d4a-95ab-a820188df207" providerId="AD" clId="Web-{3CF357B8-4D82-BB65-0D81-70435BF46AC2}" dt="2021-10-14T11:19:57.626" v="1301"/>
        <pc:sldMkLst>
          <pc:docMk/>
          <pc:sldMk cId="1004333195" sldId="260"/>
        </pc:sldMkLst>
      </pc:sldChg>
      <pc:sldChg chg="new del">
        <pc:chgData name="Wittrock, M. (Menno) (LG2G1)" userId="S::343635@mijncarmelhengelo.nl::382b4acd-38df-4d4a-95ab-a820188df207" providerId="AD" clId="Web-{3CF357B8-4D82-BB65-0D81-70435BF46AC2}" dt="2021-10-14T10:04:20.053" v="4"/>
        <pc:sldMkLst>
          <pc:docMk/>
          <pc:sldMk cId="617398216" sldId="261"/>
        </pc:sldMkLst>
      </pc:sldChg>
      <pc:sldChg chg="addSp delSp modSp new mod setBg setClrOvrMap modNotes">
        <pc:chgData name="Wittrock, M. (Menno) (LG2G1)" userId="S::343635@mijncarmelhengelo.nl::382b4acd-38df-4d4a-95ab-a820188df207" providerId="AD" clId="Web-{3CF357B8-4D82-BB65-0D81-70435BF46AC2}" dt="2021-10-14T11:14:50.353" v="1264"/>
        <pc:sldMkLst>
          <pc:docMk/>
          <pc:sldMk cId="3027539954" sldId="261"/>
        </pc:sldMkLst>
        <pc:spChg chg="mod">
          <ac:chgData name="Wittrock, M. (Menno) (LG2G1)" userId="S::343635@mijncarmelhengelo.nl::382b4acd-38df-4d4a-95ab-a820188df207" providerId="AD" clId="Web-{3CF357B8-4D82-BB65-0D81-70435BF46AC2}" dt="2021-10-14T10:51:11.567" v="156"/>
          <ac:spMkLst>
            <pc:docMk/>
            <pc:sldMk cId="3027539954" sldId="261"/>
            <ac:spMk id="2" creationId="{9E227AD2-3CA2-4CF2-B256-DAA020ACB8A3}"/>
          </ac:spMkLst>
        </pc:spChg>
        <pc:spChg chg="mod">
          <ac:chgData name="Wittrock, M. (Menno) (LG2G1)" userId="S::343635@mijncarmelhengelo.nl::382b4acd-38df-4d4a-95ab-a820188df207" providerId="AD" clId="Web-{3CF357B8-4D82-BB65-0D81-70435BF46AC2}" dt="2021-10-14T10:51:11.567" v="156"/>
          <ac:spMkLst>
            <pc:docMk/>
            <pc:sldMk cId="3027539954" sldId="261"/>
            <ac:spMk id="3" creationId="{54F71598-BA47-427E-B88F-7F367B80A54A}"/>
          </ac:spMkLst>
        </pc:spChg>
        <pc:spChg chg="del">
          <ac:chgData name="Wittrock, M. (Menno) (LG2G1)" userId="S::343635@mijncarmelhengelo.nl::382b4acd-38df-4d4a-95ab-a820188df207" providerId="AD" clId="Web-{3CF357B8-4D82-BB65-0D81-70435BF46AC2}" dt="2021-10-14T10:51:11.567" v="156"/>
          <ac:spMkLst>
            <pc:docMk/>
            <pc:sldMk cId="3027539954" sldId="261"/>
            <ac:spMk id="17" creationId="{135FA909-3F24-448C-A8BC-7CF77F62F84F}"/>
          </ac:spMkLst>
        </pc:spChg>
        <pc:spChg chg="add">
          <ac:chgData name="Wittrock, M. (Menno) (LG2G1)" userId="S::343635@mijncarmelhengelo.nl::382b4acd-38df-4d4a-95ab-a820188df207" providerId="AD" clId="Web-{3CF357B8-4D82-BB65-0D81-70435BF46AC2}" dt="2021-10-14T10:51:11.567" v="156"/>
          <ac:spMkLst>
            <pc:docMk/>
            <pc:sldMk cId="3027539954" sldId="261"/>
            <ac:spMk id="26" creationId="{CF62D2A7-8207-488C-9F46-316BA81A16C8}"/>
          </ac:spMkLst>
        </pc:spChg>
        <pc:grpChg chg="del">
          <ac:chgData name="Wittrock, M. (Menno) (LG2G1)" userId="S::343635@mijncarmelhengelo.nl::382b4acd-38df-4d4a-95ab-a820188df207" providerId="AD" clId="Web-{3CF357B8-4D82-BB65-0D81-70435BF46AC2}" dt="2021-10-14T10:51:11.567" v="156"/>
          <ac:grpSpMkLst>
            <pc:docMk/>
            <pc:sldMk cId="3027539954" sldId="261"/>
            <ac:grpSpMk id="19" creationId="{8B60959F-9B69-4520-A16E-EA6BECC747D6}"/>
          </ac:grpSpMkLst>
        </pc:grpChg>
        <pc:picChg chg="mod">
          <ac:chgData name="Wittrock, M. (Menno) (LG2G1)" userId="S::343635@mijncarmelhengelo.nl::382b4acd-38df-4d4a-95ab-a820188df207" providerId="AD" clId="Web-{3CF357B8-4D82-BB65-0D81-70435BF46AC2}" dt="2021-10-14T10:51:22.161" v="157" actId="1076"/>
          <ac:picMkLst>
            <pc:docMk/>
            <pc:sldMk cId="3027539954" sldId="261"/>
            <ac:picMk id="4" creationId="{44F0AD70-9887-4C35-8ED2-64B93EB5AEF0}"/>
          </ac:picMkLst>
        </pc:picChg>
      </pc:sldChg>
      <pc:sldChg chg="modSp mod modNotes">
        <pc:chgData name="Wittrock, M. (Menno) (LG2G1)" userId="S::343635@mijncarmelhengelo.nl::382b4acd-38df-4d4a-95ab-a820188df207" providerId="AD" clId="Web-{3CF357B8-4D82-BB65-0D81-70435BF46AC2}" dt="2021-10-14T11:00:26.534" v="332" actId="20577"/>
        <pc:sldMkLst>
          <pc:docMk/>
          <pc:sldMk cId="2894107540" sldId="262"/>
        </pc:sldMkLst>
        <pc:spChg chg="mod">
          <ac:chgData name="Wittrock, M. (Menno) (LG2G1)" userId="S::343635@mijncarmelhengelo.nl::382b4acd-38df-4d4a-95ab-a820188df207" providerId="AD" clId="Web-{3CF357B8-4D82-BB65-0D81-70435BF46AC2}" dt="2021-10-14T11:00:26.534" v="332" actId="20577"/>
          <ac:spMkLst>
            <pc:docMk/>
            <pc:sldMk cId="2894107540" sldId="262"/>
            <ac:spMk id="2" creationId="{6FEF4C3D-076B-4A97-8684-D1B3E28E7EA9}"/>
          </ac:spMkLst>
        </pc:spChg>
      </pc:sldChg>
      <pc:sldMasterChg chg="mod setBg modSldLayout">
        <pc:chgData name="Wittrock, M. (Menno) (LG2G1)" userId="S::343635@mijncarmelhengelo.nl::382b4acd-38df-4d4a-95ab-a820188df207" providerId="AD" clId="Web-{3CF357B8-4D82-BB65-0D81-70435BF46AC2}" dt="2021-10-14T10:46:17.419" v="155"/>
        <pc:sldMasterMkLst>
          <pc:docMk/>
          <pc:sldMasterMk cId="1710546820" sldId="2147483648"/>
        </pc:sldMasterMkLst>
        <pc:sldLayoutChg chg="mod">
          <pc:chgData name="Wittrock, M. (Menno) (LG2G1)" userId="S::343635@mijncarmelhengelo.nl::382b4acd-38df-4d4a-95ab-a820188df207" providerId="AD" clId="Web-{3CF357B8-4D82-BB65-0D81-70435BF46AC2}" dt="2021-10-14T10:46:17.419" v="155"/>
          <pc:sldLayoutMkLst>
            <pc:docMk/>
            <pc:sldMasterMk cId="1710546820" sldId="2147483648"/>
            <pc:sldLayoutMk cId="4249299040" sldId="2147483649"/>
          </pc:sldLayoutMkLst>
        </pc:sldLayoutChg>
        <pc:sldLayoutChg chg="mod">
          <pc:chgData name="Wittrock, M. (Menno) (LG2G1)" userId="S::343635@mijncarmelhengelo.nl::382b4acd-38df-4d4a-95ab-a820188df207" providerId="AD" clId="Web-{3CF357B8-4D82-BB65-0D81-70435BF46AC2}" dt="2021-10-14T10:46:17.419" v="155"/>
          <pc:sldLayoutMkLst>
            <pc:docMk/>
            <pc:sldMasterMk cId="1710546820" sldId="2147483648"/>
            <pc:sldLayoutMk cId="3885912252" sldId="2147483650"/>
          </pc:sldLayoutMkLst>
        </pc:sldLayoutChg>
        <pc:sldLayoutChg chg="mod">
          <pc:chgData name="Wittrock, M. (Menno) (LG2G1)" userId="S::343635@mijncarmelhengelo.nl::382b4acd-38df-4d4a-95ab-a820188df207" providerId="AD" clId="Web-{3CF357B8-4D82-BB65-0D81-70435BF46AC2}" dt="2021-10-14T10:46:17.419" v="155"/>
          <pc:sldLayoutMkLst>
            <pc:docMk/>
            <pc:sldMasterMk cId="1710546820" sldId="2147483648"/>
            <pc:sldLayoutMk cId="1843495715" sldId="2147483651"/>
          </pc:sldLayoutMkLst>
        </pc:sldLayoutChg>
        <pc:sldLayoutChg chg="mod">
          <pc:chgData name="Wittrock, M. (Menno) (LG2G1)" userId="S::343635@mijncarmelhengelo.nl::382b4acd-38df-4d4a-95ab-a820188df207" providerId="AD" clId="Web-{3CF357B8-4D82-BB65-0D81-70435BF46AC2}" dt="2021-10-14T10:46:17.419" v="155"/>
          <pc:sldLayoutMkLst>
            <pc:docMk/>
            <pc:sldMasterMk cId="1710546820" sldId="2147483648"/>
            <pc:sldLayoutMk cId="957811407" sldId="2147483652"/>
          </pc:sldLayoutMkLst>
        </pc:sldLayoutChg>
        <pc:sldLayoutChg chg="mod">
          <pc:chgData name="Wittrock, M. (Menno) (LG2G1)" userId="S::343635@mijncarmelhengelo.nl::382b4acd-38df-4d4a-95ab-a820188df207" providerId="AD" clId="Web-{3CF357B8-4D82-BB65-0D81-70435BF46AC2}" dt="2021-10-14T10:46:17.419" v="155"/>
          <pc:sldLayoutMkLst>
            <pc:docMk/>
            <pc:sldMasterMk cId="1710546820" sldId="2147483648"/>
            <pc:sldLayoutMk cId="4148315968" sldId="2147483653"/>
          </pc:sldLayoutMkLst>
        </pc:sldLayoutChg>
        <pc:sldLayoutChg chg="mod">
          <pc:chgData name="Wittrock, M. (Menno) (LG2G1)" userId="S::343635@mijncarmelhengelo.nl::382b4acd-38df-4d4a-95ab-a820188df207" providerId="AD" clId="Web-{3CF357B8-4D82-BB65-0D81-70435BF46AC2}" dt="2021-10-14T10:46:17.419" v="155"/>
          <pc:sldLayoutMkLst>
            <pc:docMk/>
            <pc:sldMasterMk cId="1710546820" sldId="2147483648"/>
            <pc:sldLayoutMk cId="1937782621" sldId="2147483654"/>
          </pc:sldLayoutMkLst>
        </pc:sldLayoutChg>
        <pc:sldLayoutChg chg="mod">
          <pc:chgData name="Wittrock, M. (Menno) (LG2G1)" userId="S::343635@mijncarmelhengelo.nl::382b4acd-38df-4d4a-95ab-a820188df207" providerId="AD" clId="Web-{3CF357B8-4D82-BB65-0D81-70435BF46AC2}" dt="2021-10-14T10:46:17.419" v="155"/>
          <pc:sldLayoutMkLst>
            <pc:docMk/>
            <pc:sldMasterMk cId="1710546820" sldId="2147483648"/>
            <pc:sldLayoutMk cId="3349604172" sldId="2147483655"/>
          </pc:sldLayoutMkLst>
        </pc:sldLayoutChg>
        <pc:sldLayoutChg chg="mod">
          <pc:chgData name="Wittrock, M. (Menno) (LG2G1)" userId="S::343635@mijncarmelhengelo.nl::382b4acd-38df-4d4a-95ab-a820188df207" providerId="AD" clId="Web-{3CF357B8-4D82-BB65-0D81-70435BF46AC2}" dt="2021-10-14T10:46:17.419" v="155"/>
          <pc:sldLayoutMkLst>
            <pc:docMk/>
            <pc:sldMasterMk cId="1710546820" sldId="2147483648"/>
            <pc:sldLayoutMk cId="2568389287" sldId="2147483656"/>
          </pc:sldLayoutMkLst>
        </pc:sldLayoutChg>
        <pc:sldLayoutChg chg="mod">
          <pc:chgData name="Wittrock, M. (Menno) (LG2G1)" userId="S::343635@mijncarmelhengelo.nl::382b4acd-38df-4d4a-95ab-a820188df207" providerId="AD" clId="Web-{3CF357B8-4D82-BB65-0D81-70435BF46AC2}" dt="2021-10-14T10:46:17.419" v="155"/>
          <pc:sldLayoutMkLst>
            <pc:docMk/>
            <pc:sldMasterMk cId="1710546820" sldId="2147483648"/>
            <pc:sldLayoutMk cId="84292403" sldId="2147483657"/>
          </pc:sldLayoutMkLst>
        </pc:sldLayoutChg>
        <pc:sldLayoutChg chg="mod">
          <pc:chgData name="Wittrock, M. (Menno) (LG2G1)" userId="S::343635@mijncarmelhengelo.nl::382b4acd-38df-4d4a-95ab-a820188df207" providerId="AD" clId="Web-{3CF357B8-4D82-BB65-0D81-70435BF46AC2}" dt="2021-10-14T10:46:17.419" v="155"/>
          <pc:sldLayoutMkLst>
            <pc:docMk/>
            <pc:sldMasterMk cId="1710546820" sldId="2147483648"/>
            <pc:sldLayoutMk cId="515967256" sldId="2147483658"/>
          </pc:sldLayoutMkLst>
        </pc:sldLayoutChg>
        <pc:sldLayoutChg chg="mod">
          <pc:chgData name="Wittrock, M. (Menno) (LG2G1)" userId="S::343635@mijncarmelhengelo.nl::382b4acd-38df-4d4a-95ab-a820188df207" providerId="AD" clId="Web-{3CF357B8-4D82-BB65-0D81-70435BF46AC2}" dt="2021-10-14T10:46:17.419" v="155"/>
          <pc:sldLayoutMkLst>
            <pc:docMk/>
            <pc:sldMasterMk cId="1710546820" sldId="2147483648"/>
            <pc:sldLayoutMk cId="3231119585" sldId="2147483659"/>
          </pc:sldLayoutMkLst>
        </pc:sldLayoutChg>
      </pc:sldMasterChg>
    </pc:docChg>
  </pc:docChgLst>
  <pc:docChgLst>
    <pc:chgData name="Wittrock, M. (Menno) (LG2G1)" userId="S::343635@mijncarmelhengelo.nl::382b4acd-38df-4d4a-95ab-a820188df207" providerId="AD" clId="Web-{35A4E3D1-D55C-3F41-9332-4BF8AD9673F8}"/>
    <pc:docChg chg="modSld">
      <pc:chgData name="Wittrock, M. (Menno) (LG2G1)" userId="S::343635@mijncarmelhengelo.nl::382b4acd-38df-4d4a-95ab-a820188df207" providerId="AD" clId="Web-{35A4E3D1-D55C-3F41-9332-4BF8AD9673F8}" dt="2021-11-04T10:54:29.785" v="11"/>
      <pc:docMkLst>
        <pc:docMk/>
      </pc:docMkLst>
      <pc:sldChg chg="addSp">
        <pc:chgData name="Wittrock, M. (Menno) (LG2G1)" userId="S::343635@mijncarmelhengelo.nl::382b4acd-38df-4d4a-95ab-a820188df207" providerId="AD" clId="Web-{35A4E3D1-D55C-3F41-9332-4BF8AD9673F8}" dt="2021-11-04T10:54:29.785" v="11"/>
        <pc:sldMkLst>
          <pc:docMk/>
          <pc:sldMk cId="3351439039" sldId="256"/>
        </pc:sldMkLst>
        <pc:spChg chg="add">
          <ac:chgData name="Wittrock, M. (Menno) (LG2G1)" userId="S::343635@mijncarmelhengelo.nl::382b4acd-38df-4d4a-95ab-a820188df207" providerId="AD" clId="Web-{35A4E3D1-D55C-3F41-9332-4BF8AD9673F8}" dt="2021-11-04T10:54:29.785" v="11"/>
          <ac:spMkLst>
            <pc:docMk/>
            <pc:sldMk cId="3351439039" sldId="256"/>
            <ac:spMk id="5" creationId="{2E12A79B-E99A-43B6-BB8C-39FCEADBF907}"/>
          </ac:spMkLst>
        </pc:spChg>
      </pc:sldChg>
      <pc:sldChg chg="modNotes">
        <pc:chgData name="Wittrock, M. (Menno) (LG2G1)" userId="S::343635@mijncarmelhengelo.nl::382b4acd-38df-4d4a-95ab-a820188df207" providerId="AD" clId="Web-{35A4E3D1-D55C-3F41-9332-4BF8AD9673F8}" dt="2021-11-04T10:47:22.200" v="8"/>
        <pc:sldMkLst>
          <pc:docMk/>
          <pc:sldMk cId="266382983" sldId="258"/>
        </pc:sldMkLst>
      </pc:sldChg>
      <pc:sldChg chg="delSp modNotes">
        <pc:chgData name="Wittrock, M. (Menno) (LG2G1)" userId="S::343635@mijncarmelhengelo.nl::382b4acd-38df-4d4a-95ab-a820188df207" providerId="AD" clId="Web-{35A4E3D1-D55C-3F41-9332-4BF8AD9673F8}" dt="2021-11-04T10:47:29.747" v="10"/>
        <pc:sldMkLst>
          <pc:docMk/>
          <pc:sldMk cId="1813932910" sldId="259"/>
        </pc:sldMkLst>
        <pc:spChg chg="del">
          <ac:chgData name="Wittrock, M. (Menno) (LG2G1)" userId="S::343635@mijncarmelhengelo.nl::382b4acd-38df-4d4a-95ab-a820188df207" providerId="AD" clId="Web-{35A4E3D1-D55C-3F41-9332-4BF8AD9673F8}" dt="2021-11-04T10:45:45.966" v="2"/>
          <ac:spMkLst>
            <pc:docMk/>
            <pc:sldMk cId="1813932910" sldId="259"/>
            <ac:spMk id="3" creationId="{2112A82B-9A7A-4672-AE60-78726064F02D}"/>
          </ac:spMkLst>
        </pc:spChg>
        <pc:spChg chg="del">
          <ac:chgData name="Wittrock, M. (Menno) (LG2G1)" userId="S::343635@mijncarmelhengelo.nl::382b4acd-38df-4d4a-95ab-a820188df207" providerId="AD" clId="Web-{35A4E3D1-D55C-3F41-9332-4BF8AD9673F8}" dt="2021-11-04T10:45:42.214" v="1"/>
          <ac:spMkLst>
            <pc:docMk/>
            <pc:sldMk cId="1813932910" sldId="259"/>
            <ac:spMk id="5" creationId="{2622D988-A94F-4391-8CE8-06F2CCDDECA2}"/>
          </ac:spMkLst>
        </pc:spChg>
        <pc:spChg chg="del">
          <ac:chgData name="Wittrock, M. (Menno) (LG2G1)" userId="S::343635@mijncarmelhengelo.nl::382b4acd-38df-4d4a-95ab-a820188df207" providerId="AD" clId="Web-{35A4E3D1-D55C-3F41-9332-4BF8AD9673F8}" dt="2021-11-04T10:45:24.839" v="0"/>
          <ac:spMkLst>
            <pc:docMk/>
            <pc:sldMk cId="1813932910" sldId="259"/>
            <ac:spMk id="6" creationId="{F9B3215F-2B0F-41E3-AF6D-19C90B7BE128}"/>
          </ac:spMkLst>
        </pc:spChg>
      </pc:sldChg>
      <pc:sldChg chg="modNotes">
        <pc:chgData name="Wittrock, M. (Menno) (LG2G1)" userId="S::343635@mijncarmelhengelo.nl::382b4acd-38df-4d4a-95ab-a820188df207" providerId="AD" clId="Web-{35A4E3D1-D55C-3F41-9332-4BF8AD9673F8}" dt="2021-11-04T10:47:06.387" v="4"/>
        <pc:sldMkLst>
          <pc:docMk/>
          <pc:sldMk cId="2894107540" sldId="262"/>
        </pc:sldMkLst>
      </pc:sldChg>
    </pc:docChg>
  </pc:docChgLst>
  <pc:docChgLst>
    <pc:chgData name="Wittrock, M. (Menno) (LG2G1)" userId="S::343635@mijncarmelhengelo.nl::382b4acd-38df-4d4a-95ab-a820188df207" providerId="AD" clId="Web-{17E2A645-D85F-6CCC-82C7-9DC1421AF1A7}"/>
    <pc:docChg chg="modSld">
      <pc:chgData name="Wittrock, M. (Menno) (LG2G1)" userId="S::343635@mijncarmelhengelo.nl::382b4acd-38df-4d4a-95ab-a820188df207" providerId="AD" clId="Web-{17E2A645-D85F-6CCC-82C7-9DC1421AF1A7}" dt="2021-11-04T10:55:46.873" v="0"/>
      <pc:docMkLst>
        <pc:docMk/>
      </pc:docMkLst>
      <pc:sldChg chg="delSp">
        <pc:chgData name="Wittrock, M. (Menno) (LG2G1)" userId="S::343635@mijncarmelhengelo.nl::382b4acd-38df-4d4a-95ab-a820188df207" providerId="AD" clId="Web-{17E2A645-D85F-6CCC-82C7-9DC1421AF1A7}" dt="2021-11-04T10:55:46.873" v="0"/>
        <pc:sldMkLst>
          <pc:docMk/>
          <pc:sldMk cId="3351439039" sldId="256"/>
        </pc:sldMkLst>
        <pc:spChg chg="del">
          <ac:chgData name="Wittrock, M. (Menno) (LG2G1)" userId="S::343635@mijncarmelhengelo.nl::382b4acd-38df-4d4a-95ab-a820188df207" providerId="AD" clId="Web-{17E2A645-D85F-6CCC-82C7-9DC1421AF1A7}" dt="2021-11-04T10:55:46.873" v="0"/>
          <ac:spMkLst>
            <pc:docMk/>
            <pc:sldMk cId="3351439039" sldId="256"/>
            <ac:spMk id="5" creationId="{2E12A79B-E99A-43B6-BB8C-39FCEADBF90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77CA2-0F1C-4053-973C-AFE499CDF7ED}" type="datetimeFigureOut">
              <a:rPr lang="nl-NL"/>
              <a:t>4-11-2021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58A8A-3F23-400D-9657-4AE7C03AE308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6132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Menno: -</a:t>
            </a:r>
            <a:r>
              <a:rPr lang="en-US" err="1">
                <a:cs typeface="Calibri"/>
              </a:rPr>
              <a:t>Presentatie</a:t>
            </a:r>
            <a:r>
              <a:rPr lang="en-US">
                <a:cs typeface="Calibri"/>
              </a:rPr>
              <a:t> over </a:t>
            </a:r>
            <a:r>
              <a:rPr lang="en-US" err="1">
                <a:cs typeface="Calibri"/>
              </a:rPr>
              <a:t>Artcadia</a:t>
            </a:r>
            <a:r>
              <a:rPr lang="en-US">
                <a:cs typeface="Calibri"/>
              </a:rPr>
              <a:t> Water</a:t>
            </a: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               - Menno, Ties, Lucas, Lasse </a:t>
            </a:r>
            <a:r>
              <a:rPr lang="en-US" err="1">
                <a:cs typeface="Calibri"/>
              </a:rPr>
              <a:t>en</a:t>
            </a:r>
            <a:r>
              <a:rPr lang="en-US">
                <a:cs typeface="Calibri"/>
              </a:rPr>
              <a:t> Ruben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58A8A-3F23-400D-9657-4AE7C03AE308}" type="slidenum">
              <a:rPr lang="nl-NL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1175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Menno: -</a:t>
            </a:r>
            <a:r>
              <a:rPr lang="en-US" err="1">
                <a:cs typeface="Calibri"/>
              </a:rPr>
              <a:t>Inleiding</a:t>
            </a: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               - </a:t>
            </a:r>
            <a:r>
              <a:rPr lang="en-US" err="1">
                <a:cs typeface="Calibri"/>
              </a:rPr>
              <a:t>onze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presentatie</a:t>
            </a: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---------------&gt; </a:t>
            </a:r>
            <a:r>
              <a:rPr lang="en-US" err="1">
                <a:cs typeface="Calibri"/>
              </a:rPr>
              <a:t>Rivieren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slotenstelsel</a:t>
            </a: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---------------&gt; Dammen </a:t>
            </a:r>
            <a:r>
              <a:rPr lang="en-US" err="1">
                <a:cs typeface="Calibri"/>
              </a:rPr>
              <a:t>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pompen</a:t>
            </a:r>
            <a:r>
              <a:rPr lang="en-US">
                <a:cs typeface="Calibri"/>
              </a:rPr>
              <a:t> </a:t>
            </a:r>
            <a:r>
              <a:rPr lang="en-US" err="1">
                <a:cs typeface="Calibri"/>
              </a:rPr>
              <a:t>voor</a:t>
            </a:r>
            <a:r>
              <a:rPr lang="en-US">
                <a:cs typeface="Calibri"/>
              </a:rPr>
              <a:t> het </a:t>
            </a:r>
            <a:r>
              <a:rPr lang="en-US" err="1">
                <a:cs typeface="Calibri"/>
              </a:rPr>
              <a:t>waterpeil</a:t>
            </a: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---------------&gt; </a:t>
            </a:r>
            <a:r>
              <a:rPr lang="en-US" err="1">
                <a:cs typeface="Calibri"/>
              </a:rPr>
              <a:t>Waterpeil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meten</a:t>
            </a:r>
            <a:r>
              <a:rPr lang="en-US">
                <a:cs typeface="Calibri"/>
              </a:rPr>
              <a:t> met sensors</a:t>
            </a: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---------------&gt; Water </a:t>
            </a:r>
            <a:r>
              <a:rPr lang="en-US" err="1">
                <a:cs typeface="Calibri"/>
              </a:rPr>
              <a:t>komt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uit</a:t>
            </a:r>
            <a:r>
              <a:rPr lang="en-US">
                <a:cs typeface="Calibri"/>
              </a:rPr>
              <a:t> het IJsselmeer</a:t>
            </a: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                    -- We </a:t>
            </a:r>
            <a:r>
              <a:rPr lang="en-US" err="1">
                <a:cs typeface="Calibri"/>
              </a:rPr>
              <a:t>hebben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ook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een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animatie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gemaakt</a:t>
            </a:r>
            <a:r>
              <a:rPr lang="en-US">
                <a:cs typeface="Calibri"/>
              </a:rPr>
              <a:t> over </a:t>
            </a:r>
            <a:r>
              <a:rPr lang="en-US" err="1">
                <a:cs typeface="Calibri"/>
              </a:rPr>
              <a:t>ons</a:t>
            </a:r>
            <a:r>
              <a:rPr lang="en-US">
                <a:cs typeface="Calibri"/>
              </a:rPr>
              <a:t> idee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58A8A-3F23-400D-9657-4AE7C03AE308}" type="slidenum">
              <a:rPr lang="nl-NL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9817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Ties: Voor het </a:t>
            </a:r>
            <a:r>
              <a:rPr lang="en-US" dirty="0" err="1">
                <a:cs typeface="Calibri"/>
              </a:rPr>
              <a:t>rivieren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slotenstelsel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gaan</a:t>
            </a:r>
            <a:r>
              <a:rPr lang="en-US" dirty="0">
                <a:cs typeface="Calibri"/>
              </a:rPr>
              <a:t> we door alle </a:t>
            </a:r>
            <a:r>
              <a:rPr lang="en-US" dirty="0" err="1">
                <a:cs typeface="Calibri"/>
              </a:rPr>
              <a:t>droge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gebieden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waterwegen</a:t>
            </a:r>
            <a:r>
              <a:rPr lang="en-US" dirty="0">
                <a:cs typeface="Calibri"/>
              </a:rPr>
              <a:t> graven. De </a:t>
            </a:r>
            <a:r>
              <a:rPr lang="en-US" dirty="0" err="1">
                <a:cs typeface="Calibri"/>
              </a:rPr>
              <a:t>oorsprong</a:t>
            </a:r>
            <a:r>
              <a:rPr lang="en-US" dirty="0">
                <a:cs typeface="Calibri"/>
              </a:rPr>
              <a:t> van het water </a:t>
            </a:r>
            <a:r>
              <a:rPr lang="en-US" dirty="0" err="1">
                <a:cs typeface="Calibri"/>
              </a:rPr>
              <a:t>dat</a:t>
            </a:r>
            <a:r>
              <a:rPr lang="en-US" dirty="0">
                <a:cs typeface="Calibri"/>
              </a:rPr>
              <a:t> door de </a:t>
            </a:r>
            <a:r>
              <a:rPr lang="en-US" dirty="0" err="1">
                <a:cs typeface="Calibri"/>
              </a:rPr>
              <a:t>sloten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gaat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ligt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bij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meer</a:t>
            </a:r>
            <a:r>
              <a:rPr lang="en-US" dirty="0">
                <a:cs typeface="Calibri"/>
              </a:rPr>
              <a:t> of </a:t>
            </a:r>
            <a:r>
              <a:rPr lang="en-US" dirty="0" err="1">
                <a:cs typeface="Calibri"/>
              </a:rPr>
              <a:t>rivier</a:t>
            </a:r>
            <a:r>
              <a:rPr lang="en-US" dirty="0">
                <a:cs typeface="Calibri"/>
              </a:rPr>
              <a:t> met </a:t>
            </a:r>
            <a:r>
              <a:rPr lang="en-US" dirty="0" err="1">
                <a:cs typeface="Calibri"/>
              </a:rPr>
              <a:t>zoet</a:t>
            </a:r>
            <a:r>
              <a:rPr lang="en-US" dirty="0">
                <a:cs typeface="Calibri"/>
              </a:rPr>
              <a:t> water.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58A8A-3F23-400D-9657-4AE7C03AE308}" type="slidenum">
              <a:rPr lang="nl-NL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2075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Ties: Om </a:t>
            </a:r>
            <a:r>
              <a:rPr lang="en-US" dirty="0" err="1">
                <a:cs typeface="Calibri"/>
              </a:rPr>
              <a:t>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waterpeil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te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regelen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hebben</a:t>
            </a:r>
            <a:r>
              <a:rPr lang="en-US" dirty="0">
                <a:cs typeface="Calibri"/>
              </a:rPr>
              <a:t> we </a:t>
            </a:r>
            <a:r>
              <a:rPr lang="en-US" dirty="0" err="1">
                <a:cs typeface="Calibri"/>
              </a:rPr>
              <a:t>bedacht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dat</a:t>
            </a:r>
            <a:r>
              <a:rPr lang="en-US" dirty="0">
                <a:cs typeface="Calibri"/>
              </a:rPr>
              <a:t> we </a:t>
            </a:r>
            <a:r>
              <a:rPr lang="en-US" dirty="0" err="1">
                <a:cs typeface="Calibri"/>
              </a:rPr>
              <a:t>dammen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pompen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gaan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gebruiken</a:t>
            </a:r>
            <a:r>
              <a:rPr lang="en-US" dirty="0">
                <a:cs typeface="Calibri"/>
              </a:rPr>
              <a:t>. Als de </a:t>
            </a:r>
            <a:r>
              <a:rPr lang="en-US" dirty="0" err="1">
                <a:cs typeface="Calibri"/>
              </a:rPr>
              <a:t>pompen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een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seintje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krijgen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pompen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ze</a:t>
            </a:r>
            <a:r>
              <a:rPr lang="en-US" dirty="0">
                <a:cs typeface="Calibri"/>
              </a:rPr>
              <a:t> water over de </a:t>
            </a:r>
            <a:r>
              <a:rPr lang="en-US" dirty="0" err="1">
                <a:cs typeface="Calibri"/>
              </a:rPr>
              <a:t>dammen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heen</a:t>
            </a:r>
            <a:r>
              <a:rPr lang="en-US" dirty="0">
                <a:cs typeface="Calibri"/>
              </a:rPr>
              <a:t>, zo </a:t>
            </a:r>
            <a:r>
              <a:rPr lang="en-US" dirty="0" err="1">
                <a:cs typeface="Calibri"/>
              </a:rPr>
              <a:t>kunnen</a:t>
            </a:r>
            <a:r>
              <a:rPr lang="en-US" dirty="0">
                <a:cs typeface="Calibri"/>
              </a:rPr>
              <a:t> we het water </a:t>
            </a:r>
            <a:r>
              <a:rPr lang="en-US" dirty="0" err="1">
                <a:cs typeface="Calibri"/>
              </a:rPr>
              <a:t>naar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droge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gebieden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krijgen</a:t>
            </a:r>
            <a:r>
              <a:rPr lang="en-US" dirty="0">
                <a:cs typeface="Calibri"/>
              </a:rPr>
              <a:t>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58A8A-3F23-400D-9657-4AE7C03AE308}" type="slidenum">
              <a:rPr lang="nl-NL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3275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Lasse: Vertel maar gewoon wat er op die </a:t>
            </a:r>
            <a:r>
              <a:rPr lang="en-US" err="1">
                <a:cs typeface="Calibri"/>
              </a:rPr>
              <a:t>dia</a:t>
            </a:r>
            <a:r>
              <a:rPr lang="en-US">
                <a:cs typeface="Calibri"/>
              </a:rPr>
              <a:t> staat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58A8A-3F23-400D-9657-4AE7C03AE308}" type="slidenum">
              <a:rPr lang="nl-NL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0677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Ruben: </a:t>
            </a:r>
            <a:r>
              <a:rPr lang="en-US" err="1">
                <a:cs typeface="Calibri"/>
              </a:rPr>
              <a:t>Omdat</a:t>
            </a:r>
            <a:r>
              <a:rPr lang="en-US">
                <a:cs typeface="Calibri"/>
              </a:rPr>
              <a:t> het water </a:t>
            </a:r>
            <a:r>
              <a:rPr lang="en-US" err="1">
                <a:cs typeface="Calibri"/>
              </a:rPr>
              <a:t>ergens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vandaan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moet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komen</a:t>
            </a:r>
            <a:r>
              <a:rPr lang="en-US">
                <a:cs typeface="Calibri"/>
              </a:rPr>
              <a:t>, </a:t>
            </a:r>
            <a:r>
              <a:rPr lang="en-US" err="1">
                <a:cs typeface="Calibri"/>
              </a:rPr>
              <a:t>halen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wij</a:t>
            </a:r>
            <a:r>
              <a:rPr lang="en-US">
                <a:cs typeface="Calibri"/>
              </a:rPr>
              <a:t> het </a:t>
            </a:r>
            <a:r>
              <a:rPr lang="en-US" err="1">
                <a:cs typeface="Calibri"/>
              </a:rPr>
              <a:t>uit</a:t>
            </a:r>
            <a:r>
              <a:rPr lang="en-US">
                <a:cs typeface="Calibri"/>
              </a:rPr>
              <a:t> het IJsselmeer. Het is </a:t>
            </a:r>
            <a:r>
              <a:rPr lang="en-US" err="1">
                <a:cs typeface="Calibri"/>
              </a:rPr>
              <a:t>goed</a:t>
            </a:r>
            <a:r>
              <a:rPr lang="en-US">
                <a:cs typeface="Calibri"/>
              </a:rPr>
              <a:t> om het water </a:t>
            </a:r>
            <a:r>
              <a:rPr lang="en-US" err="1">
                <a:cs typeface="Calibri"/>
              </a:rPr>
              <a:t>uit</a:t>
            </a:r>
            <a:r>
              <a:rPr lang="en-US">
                <a:cs typeface="Calibri"/>
              </a:rPr>
              <a:t> het IJsselmeer </a:t>
            </a:r>
            <a:r>
              <a:rPr lang="en-US" err="1">
                <a:cs typeface="Calibri"/>
              </a:rPr>
              <a:t>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gebruiken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omdat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dat</a:t>
            </a:r>
            <a:r>
              <a:rPr lang="en-US">
                <a:cs typeface="Calibri"/>
              </a:rPr>
              <a:t> water </a:t>
            </a:r>
            <a:r>
              <a:rPr lang="en-US" err="1">
                <a:cs typeface="Calibri"/>
              </a:rPr>
              <a:t>niet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zout</a:t>
            </a:r>
            <a:r>
              <a:rPr lang="en-US">
                <a:cs typeface="Calibri"/>
              </a:rPr>
              <a:t> is. Als het </a:t>
            </a:r>
            <a:r>
              <a:rPr lang="en-US" err="1">
                <a:cs typeface="Calibri"/>
              </a:rPr>
              <a:t>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ver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weg</a:t>
            </a:r>
            <a:r>
              <a:rPr lang="en-US">
                <a:cs typeface="Calibri"/>
              </a:rPr>
              <a:t> is van het IJsselmeer om water </a:t>
            </a:r>
            <a:r>
              <a:rPr lang="en-US" err="1">
                <a:cs typeface="Calibri"/>
              </a:rPr>
              <a:t>te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vervoeren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kunnen</a:t>
            </a:r>
            <a:r>
              <a:rPr lang="en-US">
                <a:cs typeface="Calibri"/>
              </a:rPr>
              <a:t> we het </a:t>
            </a:r>
            <a:r>
              <a:rPr lang="en-US" err="1">
                <a:cs typeface="Calibri"/>
              </a:rPr>
              <a:t>ook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uit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andere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meren</a:t>
            </a:r>
            <a:r>
              <a:rPr lang="en-US">
                <a:cs typeface="Calibri"/>
              </a:rPr>
              <a:t> halen.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58A8A-3F23-400D-9657-4AE7C03AE308}" type="slidenum">
              <a:rPr lang="nl-NL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4371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Lucas: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158A8A-3F23-400D-9657-4AE7C03AE308}" type="slidenum">
              <a:rPr lang="nl-NL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268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04.11.2021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Calm golden ripples in the water">
            <a:extLst>
              <a:ext uri="{FF2B5EF4-FFF2-40B4-BE49-F238E27FC236}">
                <a16:creationId xmlns:a16="http://schemas.microsoft.com/office/drawing/2014/main" id="{B2972785-9904-4B26-A2E7-64CC6F3331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951" b="9779"/>
          <a:stretch/>
        </p:blipFill>
        <p:spPr>
          <a:xfrm>
            <a:off x="83217" y="10"/>
            <a:ext cx="12191999" cy="6857990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de-DE" sz="8000" err="1">
                <a:solidFill>
                  <a:srgbClr val="FFFFFF"/>
                </a:solidFill>
                <a:latin typeface="Bahnschrift SemiBold"/>
                <a:cs typeface="Calibri Light"/>
              </a:rPr>
              <a:t>Artcadia</a:t>
            </a:r>
            <a:r>
              <a:rPr lang="de-DE" sz="8000">
                <a:solidFill>
                  <a:srgbClr val="FFFFFF"/>
                </a:solidFill>
                <a:latin typeface="Bahnschrift SemiBold"/>
                <a:cs typeface="Calibri Light"/>
              </a:rPr>
              <a:t> </a:t>
            </a:r>
            <a:r>
              <a:rPr lang="de-DE" sz="8000" err="1">
                <a:solidFill>
                  <a:srgbClr val="FFFFFF"/>
                </a:solidFill>
                <a:latin typeface="Bahnschrift SemiBold"/>
                <a:cs typeface="Calibri Light"/>
              </a:rPr>
              <a:t>Water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r>
              <a:rPr lang="nl-NL">
                <a:solidFill>
                  <a:srgbClr val="FFFFFF"/>
                </a:solidFill>
                <a:cs typeface="Calibri"/>
              </a:rPr>
              <a:t>Door Menno, Ties, Lucas en Lasse</a:t>
            </a:r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E0D6D6DF-BBC8-4306-9561-13D2BC148922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nl-NL">
              <a:cs typeface="Calibri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9D896576-7C78-43E1-8E7E-16F1459414F2}"/>
              </a:ext>
            </a:extLst>
          </p:cNvPr>
          <p:cNvSpPr txBox="1"/>
          <p:nvPr/>
        </p:nvSpPr>
        <p:spPr>
          <a:xfrm>
            <a:off x="3013494" y="1431985"/>
            <a:ext cx="625127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2000" b="1">
                <a:solidFill>
                  <a:schemeClr val="bg1"/>
                </a:solidFill>
                <a:cs typeface="Calibri"/>
              </a:rPr>
              <a:t>Grondwaterpeil omhoog, Nederland niet meer droog!!</a:t>
            </a:r>
            <a:endParaRPr lang="nl-NL" sz="2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87CA22-31C4-4BB4-B77B-C2E6BAA99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  <a:latin typeface="Bahnschrift SemiBold"/>
                <a:cs typeface="Calibri Light"/>
              </a:rPr>
              <a:t>Inleiding</a:t>
            </a:r>
            <a:endParaRPr lang="nl-NL">
              <a:solidFill>
                <a:srgbClr val="FFFFFF"/>
              </a:solidFill>
              <a:latin typeface="Bahnschrift SemiBold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FD52D6-19DC-43E1-946C-53C7D3127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22601"/>
            <a:ext cx="10515598" cy="415436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2000">
                <a:solidFill>
                  <a:srgbClr val="FFFFFF"/>
                </a:solidFill>
                <a:latin typeface="Bahnschrift Light"/>
                <a:cs typeface="Calibri"/>
              </a:rPr>
              <a:t>Ons plan </a:t>
            </a:r>
          </a:p>
          <a:p>
            <a:pPr marL="0" indent="0">
              <a:buNone/>
            </a:pPr>
            <a:r>
              <a:rPr lang="nl-NL" sz="2000">
                <a:solidFill>
                  <a:srgbClr val="FFFFFF"/>
                </a:solidFill>
                <a:latin typeface="Bahnschrift Light"/>
                <a:cs typeface="Calibri"/>
              </a:rPr>
              <a:t>   - Rivieren/slotenstelsel</a:t>
            </a:r>
          </a:p>
          <a:p>
            <a:pPr marL="0" indent="0">
              <a:buNone/>
            </a:pPr>
            <a:r>
              <a:rPr lang="nl-NL" sz="2000">
                <a:solidFill>
                  <a:srgbClr val="FFFFFF"/>
                </a:solidFill>
                <a:latin typeface="Bahnschrift Light"/>
                <a:cs typeface="Calibri"/>
              </a:rPr>
              <a:t>   - Dammen en pompen</a:t>
            </a:r>
          </a:p>
          <a:p>
            <a:pPr marL="0" indent="0">
              <a:buNone/>
            </a:pPr>
            <a:r>
              <a:rPr lang="nl-NL" sz="2000">
                <a:solidFill>
                  <a:srgbClr val="FFFFFF"/>
                </a:solidFill>
                <a:latin typeface="Bahnschrift Light"/>
                <a:cs typeface="Calibri"/>
              </a:rPr>
              <a:t>   - Waterpeil meten met sensors</a:t>
            </a:r>
          </a:p>
          <a:p>
            <a:pPr marL="0" indent="0">
              <a:buNone/>
            </a:pPr>
            <a:r>
              <a:rPr lang="nl-NL" sz="2000">
                <a:solidFill>
                  <a:srgbClr val="FFFFFF"/>
                </a:solidFill>
                <a:latin typeface="Bahnschrift Light"/>
                <a:cs typeface="Calibri"/>
              </a:rPr>
              <a:t>   - Water uit IJsselmeer</a:t>
            </a:r>
          </a:p>
          <a:p>
            <a:pPr marL="0" indent="0">
              <a:buNone/>
            </a:pPr>
            <a:r>
              <a:rPr lang="nl-NL" sz="2000">
                <a:solidFill>
                  <a:srgbClr val="FFFFFF"/>
                </a:solidFill>
                <a:latin typeface="Bahnschrift Light"/>
                <a:cs typeface="Calibri"/>
              </a:rPr>
              <a:t>   </a:t>
            </a:r>
          </a:p>
          <a:p>
            <a:r>
              <a:rPr lang="nl-NL" sz="2000">
                <a:solidFill>
                  <a:srgbClr val="FFFFFF"/>
                </a:solidFill>
                <a:latin typeface="Bahnschrift Light"/>
                <a:cs typeface="Calibri"/>
              </a:rPr>
              <a:t>De animatie</a:t>
            </a:r>
            <a:br>
              <a:rPr lang="nl-NL" sz="2000">
                <a:cs typeface="Calibri"/>
              </a:rPr>
            </a:br>
            <a:endParaRPr lang="nl-NL" sz="2000">
              <a:cs typeface="Calibri"/>
            </a:endParaRPr>
          </a:p>
          <a:p>
            <a:endParaRPr lang="nl-NL" sz="2000" i="1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29710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8D39769-CDEB-4EB1-B58A-B73C5A3C5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257" y="487793"/>
            <a:ext cx="7084681" cy="81479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err="1">
                <a:latin typeface="Bahnschrift SemiBold"/>
                <a:cs typeface="Calibri Light"/>
              </a:rPr>
              <a:t>Rivieren</a:t>
            </a:r>
            <a:r>
              <a:rPr lang="en-US" sz="5400">
                <a:latin typeface="Bahnschrift SemiBold"/>
                <a:cs typeface="Calibri Light"/>
              </a:rPr>
              <a:t>/</a:t>
            </a:r>
            <a:r>
              <a:rPr lang="en-US" sz="5400" err="1">
                <a:latin typeface="Bahnschrift SemiBold"/>
                <a:cs typeface="Calibri Light"/>
              </a:rPr>
              <a:t>slotenstelsel</a:t>
            </a:r>
            <a:endParaRPr lang="en-US" sz="5400" kern="1200" err="1">
              <a:solidFill>
                <a:schemeClr val="tx1"/>
              </a:solidFill>
              <a:latin typeface="Bahnschrift SemiBold"/>
              <a:cs typeface="+mj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71EC026-8CB0-4B46-A741-51F77D61A0FD}"/>
              </a:ext>
            </a:extLst>
          </p:cNvPr>
          <p:cNvSpPr txBox="1"/>
          <p:nvPr/>
        </p:nvSpPr>
        <p:spPr>
          <a:xfrm>
            <a:off x="554966" y="2697192"/>
            <a:ext cx="5431766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>
                <a:cs typeface="Calibri"/>
              </a:rPr>
              <a:t>- Rivieren/sloten graven</a:t>
            </a:r>
          </a:p>
          <a:p>
            <a:r>
              <a:rPr lang="nl-NL">
                <a:cs typeface="Calibri"/>
              </a:rPr>
              <a:t>- Naar droge gebieden</a:t>
            </a:r>
          </a:p>
          <a:p>
            <a:r>
              <a:rPr lang="nl-NL">
                <a:cs typeface="Calibri"/>
              </a:rPr>
              <a:t>- Oorsprongen bij meren en rivieren</a:t>
            </a:r>
            <a:br>
              <a:rPr lang="nl-NL">
                <a:cs typeface="Calibri"/>
              </a:rPr>
            </a:br>
            <a:r>
              <a:rPr lang="nl-NL">
                <a:cs typeface="Calibri"/>
              </a:rPr>
              <a:t>---&gt; Niet zout</a:t>
            </a:r>
          </a:p>
        </p:txBody>
      </p:sp>
    </p:spTree>
    <p:extLst>
      <p:ext uri="{BB962C8B-B14F-4D97-AF65-F5344CB8AC3E}">
        <p14:creationId xmlns:p14="http://schemas.microsoft.com/office/powerpoint/2010/main" val="266382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4380ECA-BF6C-447B-B37B-E5E74B5B0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276" y="516547"/>
            <a:ext cx="6437700" cy="8579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latin typeface="Bahnschrift SemiBold"/>
                <a:cs typeface="Calibri Light"/>
              </a:rPr>
              <a:t>Dammen </a:t>
            </a:r>
            <a:r>
              <a:rPr lang="en-US" sz="5400" err="1">
                <a:latin typeface="Bahnschrift SemiBold"/>
                <a:cs typeface="Calibri Light"/>
              </a:rPr>
              <a:t>en</a:t>
            </a:r>
            <a:r>
              <a:rPr lang="en-US" sz="5400">
                <a:latin typeface="Bahnschrift SemiBold"/>
                <a:cs typeface="Calibri Light"/>
              </a:rPr>
              <a:t> </a:t>
            </a:r>
            <a:r>
              <a:rPr lang="en-US" sz="5400" err="1">
                <a:latin typeface="Bahnschrift SemiBold"/>
                <a:cs typeface="Calibri Light"/>
              </a:rPr>
              <a:t>Pompen</a:t>
            </a:r>
            <a:endParaRPr lang="en-US" sz="5400" kern="1200" err="1">
              <a:solidFill>
                <a:schemeClr val="tx1"/>
              </a:solidFill>
              <a:latin typeface="Bahnschrift SemiBold"/>
              <a:cs typeface="+mj-c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4ECFF06-55AD-487C-9B2A-4883CBABF0AE}"/>
              </a:ext>
            </a:extLst>
          </p:cNvPr>
          <p:cNvSpPr txBox="1"/>
          <p:nvPr/>
        </p:nvSpPr>
        <p:spPr>
          <a:xfrm>
            <a:off x="669985" y="2438400"/>
            <a:ext cx="6251274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>
                <a:cs typeface="Calibri"/>
              </a:rPr>
              <a:t>- Waterpeil gelijk houden</a:t>
            </a:r>
            <a:br>
              <a:rPr lang="nl-NL">
                <a:cs typeface="Calibri"/>
              </a:rPr>
            </a:br>
            <a:r>
              <a:rPr lang="nl-NL">
                <a:cs typeface="Calibri"/>
              </a:rPr>
              <a:t>- Sensors sturen signaal naar pompen</a:t>
            </a:r>
            <a:br>
              <a:rPr lang="nl-NL">
                <a:cs typeface="Calibri"/>
              </a:rPr>
            </a:br>
            <a:r>
              <a:rPr lang="nl-NL">
                <a:cs typeface="Calibri"/>
              </a:rPr>
              <a:t>---&gt; Pompen kunnen waterpeil tussen dammen gelijk houden</a:t>
            </a:r>
          </a:p>
        </p:txBody>
      </p:sp>
    </p:spTree>
    <p:extLst>
      <p:ext uri="{BB962C8B-B14F-4D97-AF65-F5344CB8AC3E}">
        <p14:creationId xmlns:p14="http://schemas.microsoft.com/office/powerpoint/2010/main" val="1813932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6870CA-9F54-488E-9F31-FB11B28CA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740" y="320656"/>
            <a:ext cx="8680567" cy="111672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kern="1200" err="1">
                <a:latin typeface="Bahnschrift"/>
              </a:rPr>
              <a:t>Waterpeil</a:t>
            </a:r>
            <a:r>
              <a:rPr lang="en-US" sz="5400" kern="1200">
                <a:latin typeface="Bahnschrift"/>
              </a:rPr>
              <a:t> </a:t>
            </a:r>
            <a:r>
              <a:rPr lang="en-US" sz="5400" kern="1200" err="1">
                <a:latin typeface="Bahnschrift"/>
              </a:rPr>
              <a:t>meten</a:t>
            </a:r>
            <a:r>
              <a:rPr lang="en-US" sz="5400" kern="1200">
                <a:latin typeface="Bahnschrift"/>
              </a:rPr>
              <a:t> met sensors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8848D986-9CE2-4AE8-BEE8-D4589B222F6B}"/>
              </a:ext>
            </a:extLst>
          </p:cNvPr>
          <p:cNvSpPr txBox="1"/>
          <p:nvPr/>
        </p:nvSpPr>
        <p:spPr>
          <a:xfrm>
            <a:off x="867673" y="1921041"/>
            <a:ext cx="4238445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>
                <a:cs typeface="Calibri"/>
              </a:rPr>
              <a:t>- Waterpeil meten</a:t>
            </a:r>
          </a:p>
          <a:p>
            <a:r>
              <a:rPr lang="nl-NL">
                <a:cs typeface="Calibri"/>
              </a:rPr>
              <a:t>- Sensors</a:t>
            </a:r>
            <a:br>
              <a:rPr lang="nl-NL">
                <a:cs typeface="Calibri"/>
              </a:rPr>
            </a:br>
            <a:r>
              <a:rPr lang="nl-NL">
                <a:cs typeface="Calibri"/>
              </a:rPr>
              <a:t>- Waterpeil laag?</a:t>
            </a:r>
            <a:br>
              <a:rPr lang="nl-NL">
                <a:cs typeface="Calibri"/>
              </a:rPr>
            </a:br>
            <a:r>
              <a:rPr lang="nl-NL">
                <a:cs typeface="Calibri"/>
              </a:rPr>
              <a:t>---&gt; water toevoeren</a:t>
            </a:r>
          </a:p>
          <a:p>
            <a:r>
              <a:rPr lang="nl-NL">
                <a:cs typeface="Calibri"/>
              </a:rPr>
              <a:t>- Waterpeil hoog?</a:t>
            </a:r>
            <a:br>
              <a:rPr lang="nl-NL">
                <a:cs typeface="Calibri"/>
              </a:rPr>
            </a:br>
            <a:r>
              <a:rPr lang="nl-NL">
                <a:cs typeface="Calibri"/>
              </a:rPr>
              <a:t>---&gt; water afvoeren</a:t>
            </a:r>
          </a:p>
        </p:txBody>
      </p:sp>
    </p:spTree>
    <p:extLst>
      <p:ext uri="{BB962C8B-B14F-4D97-AF65-F5344CB8AC3E}">
        <p14:creationId xmlns:p14="http://schemas.microsoft.com/office/powerpoint/2010/main" val="1004333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227AD2-3CA2-4CF2-B256-DAA020ACB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nl-NL">
                <a:latin typeface="Bahnschrift"/>
                <a:cs typeface="Calibri Light"/>
              </a:rPr>
              <a:t>Water uit IJsselmeer</a:t>
            </a:r>
            <a:endParaRPr lang="nl-NL">
              <a:latin typeface="Bahnschrift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F71598-BA47-427E-B88F-7F367B80A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z="1800">
                <a:latin typeface="calibri light"/>
                <a:cs typeface="Calibri"/>
              </a:rPr>
              <a:t>Zout water is slecht voor planten</a:t>
            </a:r>
            <a:br>
              <a:rPr lang="nl-NL" sz="1800">
                <a:latin typeface="calibri light"/>
                <a:cs typeface="Calibri"/>
              </a:rPr>
            </a:br>
            <a:r>
              <a:rPr lang="nl-NL" sz="1800">
                <a:latin typeface="calibri light"/>
                <a:cs typeface="Calibri"/>
              </a:rPr>
              <a:t>---&gt; Daarom zoet water</a:t>
            </a:r>
            <a:endParaRPr lang="nl-NL" sz="1800">
              <a:latin typeface="calibri light"/>
              <a:cs typeface="calibri light"/>
            </a:endParaRPr>
          </a:p>
          <a:p>
            <a:r>
              <a:rPr lang="nl-NL" sz="1800">
                <a:latin typeface="calibri light"/>
                <a:cs typeface="Calibri"/>
              </a:rPr>
              <a:t>Zoet water komt uit IJsselmeer</a:t>
            </a:r>
            <a:endParaRPr lang="nl-NL" sz="1800">
              <a:latin typeface="calibri light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4F0AD70-9887-4C35-8ED2-64B93EB5AE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431" r="-1" b="7726"/>
          <a:stretch/>
        </p:blipFill>
        <p:spPr>
          <a:xfrm>
            <a:off x="6735764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275399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EF4C3D-076B-4A97-8684-D1B3E28E7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549496"/>
            <a:ext cx="6437700" cy="80221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>
                <a:latin typeface="Bahnschrift SemiBold"/>
              </a:rPr>
              <a:t>De animatie</a:t>
            </a:r>
            <a:endParaRPr lang="en-US" sz="5400" kern="1200">
              <a:latin typeface="Bahnschrift SemiBold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1BFB4-AF87-4E2A-A4A7-4F920263D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1719368"/>
            <a:ext cx="4167376" cy="11555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*Animatie*</a:t>
            </a:r>
          </a:p>
        </p:txBody>
      </p:sp>
    </p:spTree>
    <p:extLst>
      <p:ext uri="{BB962C8B-B14F-4D97-AF65-F5344CB8AC3E}">
        <p14:creationId xmlns:p14="http://schemas.microsoft.com/office/powerpoint/2010/main" val="2894107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4F90CC01AB5C48BCC7D2300687D47A" ma:contentTypeVersion="10" ma:contentTypeDescription="Een nieuw document maken." ma:contentTypeScope="" ma:versionID="da73d28027294567a5a0f70c1990603d">
  <xsd:schema xmlns:xsd="http://www.w3.org/2001/XMLSchema" xmlns:xs="http://www.w3.org/2001/XMLSchema" xmlns:p="http://schemas.microsoft.com/office/2006/metadata/properties" xmlns:ns2="44a32f4a-6fd4-4cfe-8db9-0138f9b2f725" xmlns:ns3="dd5e7cd0-b6aa-41ab-82ba-582c13cd6a80" targetNamespace="http://schemas.microsoft.com/office/2006/metadata/properties" ma:root="true" ma:fieldsID="362966eeb2e561b4639c803591f100c8" ns2:_="" ns3:_="">
    <xsd:import namespace="44a32f4a-6fd4-4cfe-8db9-0138f9b2f725"/>
    <xsd:import namespace="dd5e7cd0-b6aa-41ab-82ba-582c13cd6a80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32f4a-6fd4-4cfe-8db9-0138f9b2f725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5e7cd0-b6aa-41ab-82ba-582c13cd6a8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44a32f4a-6fd4-4cfe-8db9-0138f9b2f725" xsi:nil="true"/>
    <SharedWithUsers xmlns="dd5e7cd0-b6aa-41ab-82ba-582c13cd6a80">
      <UserInfo>
        <DisplayName>Hampsink, L.A. (Lucas) (LG2G1)</DisplayName>
        <AccountId>29</AccountId>
        <AccountType/>
      </UserInfo>
      <UserInfo>
        <DisplayName>Dekker, L.H. (Lasse) (LG2G1)</DisplayName>
        <AccountId>31</AccountId>
        <AccountType/>
      </UserInfo>
      <UserInfo>
        <DisplayName>Buitenweg, T. (Ties) (LG2G1)</DisplayName>
        <AccountId>12</AccountId>
        <AccountType/>
      </UserInfo>
      <UserInfo>
        <DisplayName>Heitkamp, R.R.N. (Ruben) (LG2G1)</DisplayName>
        <AccountId>32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53E84A0-DACD-41F5-9883-35FE8B29C9D1}"/>
</file>

<file path=customXml/itemProps2.xml><?xml version="1.0" encoding="utf-8"?>
<ds:datastoreItem xmlns:ds="http://schemas.openxmlformats.org/officeDocument/2006/customXml" ds:itemID="{8920A793-9627-4677-8538-E9AE0CF48CC4}"/>
</file>

<file path=customXml/itemProps3.xml><?xml version="1.0" encoding="utf-8"?>
<ds:datastoreItem xmlns:ds="http://schemas.openxmlformats.org/officeDocument/2006/customXml" ds:itemID="{9F365B51-5B1A-4E28-815A-35C500F34957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Breedbeeld</PresentationFormat>
  <Slides>7</Slides>
  <Notes>7</Notes>
  <HiddenSlides>0</HiddenSlide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Artcadia Water</vt:lpstr>
      <vt:lpstr>Inleiding</vt:lpstr>
      <vt:lpstr>Rivieren/slotenstelsel</vt:lpstr>
      <vt:lpstr>Dammen en Pompen</vt:lpstr>
      <vt:lpstr>Waterpeil meten met sensors</vt:lpstr>
      <vt:lpstr>Water uit IJsselmeer</vt:lpstr>
      <vt:lpstr>De animatie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10</cp:revision>
  <dcterms:created xsi:type="dcterms:W3CDTF">2021-10-07T10:47:09Z</dcterms:created>
  <dcterms:modified xsi:type="dcterms:W3CDTF">2021-11-04T10:55:46Z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0x010100474F90CC01AB5C48BCC7D2300687D47A</vt:lpwstr>
  </property>
  <property fmtid="{D5CDD505-2E9C-101B-9397-08002B2CF9AE}" pid="3" name="Order">
    <vt:r8>186200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