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AC"/>
    <a:srgbClr val="4B89AA"/>
    <a:srgbClr val="193464"/>
    <a:srgbClr val="18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B95AF-5312-4B8D-B1DC-09BC599510D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5D7C2C86-9D73-4F68-AA35-C4F88A14B469}">
      <dgm:prSet phldrT="[Tekst]"/>
      <dgm:spPr/>
      <dgm:t>
        <a:bodyPr/>
        <a:lstStyle/>
        <a:p>
          <a:r>
            <a:rPr lang="nl-NL" dirty="0" smtClean="0"/>
            <a:t>Eén van de belangrijkste stoffen op aarde</a:t>
          </a:r>
          <a:endParaRPr lang="nl-NL" dirty="0"/>
        </a:p>
      </dgm:t>
    </dgm:pt>
    <dgm:pt modelId="{70A45449-C52B-4DC6-825D-61D238CA8023}" type="parTrans" cxnId="{EF7B51DF-A7BE-44BD-966B-DE33EBDBEC4F}">
      <dgm:prSet/>
      <dgm:spPr/>
      <dgm:t>
        <a:bodyPr/>
        <a:lstStyle/>
        <a:p>
          <a:endParaRPr lang="nl-NL"/>
        </a:p>
      </dgm:t>
    </dgm:pt>
    <dgm:pt modelId="{9DE34C58-94B0-4A08-86E5-6E37A912A8A8}" type="sibTrans" cxnId="{EF7B51DF-A7BE-44BD-966B-DE33EBDBEC4F}">
      <dgm:prSet/>
      <dgm:spPr/>
      <dgm:t>
        <a:bodyPr/>
        <a:lstStyle/>
        <a:p>
          <a:endParaRPr lang="nl-NL"/>
        </a:p>
      </dgm:t>
    </dgm:pt>
    <dgm:pt modelId="{26824EDD-1496-4DDF-AF84-17352CE4FFCE}">
      <dgm:prSet/>
      <dgm:spPr/>
      <dgm:t>
        <a:bodyPr/>
        <a:lstStyle/>
        <a:p>
          <a:r>
            <a:rPr lang="nl-NL" dirty="0" smtClean="0"/>
            <a:t>Drinkwater, huishoudelijk, industrie, vaarwater, leefruimte, enz.</a:t>
          </a:r>
          <a:endParaRPr lang="nl-NL" dirty="0"/>
        </a:p>
      </dgm:t>
    </dgm:pt>
    <dgm:pt modelId="{54DD08F5-5008-4DE4-80F6-AC8DCE0A3212}" type="parTrans" cxnId="{E76ACB12-6D2F-4F22-B4A3-062B9B7BA089}">
      <dgm:prSet/>
      <dgm:spPr/>
      <dgm:t>
        <a:bodyPr/>
        <a:lstStyle/>
        <a:p>
          <a:endParaRPr lang="nl-NL"/>
        </a:p>
      </dgm:t>
    </dgm:pt>
    <dgm:pt modelId="{22F10833-6CE4-4F65-B909-E4570BB2A12A}" type="sibTrans" cxnId="{E76ACB12-6D2F-4F22-B4A3-062B9B7BA089}">
      <dgm:prSet/>
      <dgm:spPr/>
      <dgm:t>
        <a:bodyPr/>
        <a:lstStyle/>
        <a:p>
          <a:endParaRPr lang="nl-NL"/>
        </a:p>
      </dgm:t>
    </dgm:pt>
    <dgm:pt modelId="{B1AB7899-AC88-4BA2-8272-6663F9E91E17}">
      <dgm:prSet/>
      <dgm:spPr/>
      <dgm:t>
        <a:bodyPr/>
        <a:lstStyle/>
        <a:p>
          <a:r>
            <a:rPr lang="nl-NL" dirty="0" smtClean="0"/>
            <a:t>H</a:t>
          </a:r>
          <a:r>
            <a:rPr lang="nl-NL" baseline="-25000" dirty="0" smtClean="0"/>
            <a:t>2</a:t>
          </a:r>
          <a:r>
            <a:rPr lang="nl-NL" baseline="0" dirty="0" smtClean="0"/>
            <a:t>O</a:t>
          </a:r>
          <a:endParaRPr lang="nl-NL" baseline="-25000" dirty="0"/>
        </a:p>
      </dgm:t>
    </dgm:pt>
    <dgm:pt modelId="{2EB75F9A-1ADE-42F0-932B-5EC911EC5391}" type="parTrans" cxnId="{DCF59DF4-7E08-4866-8C31-ABE743CC18E1}">
      <dgm:prSet/>
      <dgm:spPr/>
      <dgm:t>
        <a:bodyPr/>
        <a:lstStyle/>
        <a:p>
          <a:endParaRPr lang="nl-NL"/>
        </a:p>
      </dgm:t>
    </dgm:pt>
    <dgm:pt modelId="{56EE4E30-9742-4C0A-B91E-1712CBC06666}" type="sibTrans" cxnId="{DCF59DF4-7E08-4866-8C31-ABE743CC18E1}">
      <dgm:prSet/>
      <dgm:spPr/>
      <dgm:t>
        <a:bodyPr/>
        <a:lstStyle/>
        <a:p>
          <a:endParaRPr lang="nl-NL"/>
        </a:p>
      </dgm:t>
    </dgm:pt>
    <dgm:pt modelId="{EBC17F16-07C0-4957-81B3-31EF5D751CA4}">
      <dgm:prSet/>
      <dgm:spPr/>
      <dgm:t>
        <a:bodyPr/>
        <a:lstStyle/>
        <a:p>
          <a:r>
            <a:rPr lang="nl-NL" dirty="0" smtClean="0"/>
            <a:t>= 2 waterstofatomen + 1 zuurstofatoom</a:t>
          </a:r>
          <a:endParaRPr lang="nl-NL" dirty="0"/>
        </a:p>
      </dgm:t>
    </dgm:pt>
    <dgm:pt modelId="{9DAD2635-FAD2-4C2F-938E-903EADFC0DCF}" type="parTrans" cxnId="{AE917FF2-5795-4994-AF3A-E2B01528EB30}">
      <dgm:prSet/>
      <dgm:spPr/>
      <dgm:t>
        <a:bodyPr/>
        <a:lstStyle/>
        <a:p>
          <a:endParaRPr lang="nl-NL"/>
        </a:p>
      </dgm:t>
    </dgm:pt>
    <dgm:pt modelId="{DC4DD33F-5388-45E3-8159-41F966DB1302}" type="sibTrans" cxnId="{AE917FF2-5795-4994-AF3A-E2B01528EB30}">
      <dgm:prSet/>
      <dgm:spPr/>
      <dgm:t>
        <a:bodyPr/>
        <a:lstStyle/>
        <a:p>
          <a:endParaRPr lang="nl-NL"/>
        </a:p>
      </dgm:t>
    </dgm:pt>
    <dgm:pt modelId="{39EE4BE0-969A-452B-876E-90F0659DCBAB}">
      <dgm:prSet/>
      <dgm:spPr/>
      <dgm:t>
        <a:bodyPr/>
        <a:lstStyle/>
        <a:p>
          <a:r>
            <a:rPr lang="nl-NL" dirty="0" smtClean="0"/>
            <a:t>3 fasen</a:t>
          </a:r>
          <a:endParaRPr lang="nl-NL" dirty="0"/>
        </a:p>
      </dgm:t>
    </dgm:pt>
    <dgm:pt modelId="{4F14658B-0792-489E-923B-5741BB752E51}" type="parTrans" cxnId="{08B731BA-93A6-4B68-9C42-C5113D839054}">
      <dgm:prSet/>
      <dgm:spPr/>
      <dgm:t>
        <a:bodyPr/>
        <a:lstStyle/>
        <a:p>
          <a:endParaRPr lang="nl-NL"/>
        </a:p>
      </dgm:t>
    </dgm:pt>
    <dgm:pt modelId="{6297D6C3-FAB4-4671-A199-567091F712D2}" type="sibTrans" cxnId="{08B731BA-93A6-4B68-9C42-C5113D839054}">
      <dgm:prSet/>
      <dgm:spPr/>
      <dgm:t>
        <a:bodyPr/>
        <a:lstStyle/>
        <a:p>
          <a:endParaRPr lang="nl-NL"/>
        </a:p>
      </dgm:t>
    </dgm:pt>
    <dgm:pt modelId="{D9FA0A99-0A97-4A05-B9D0-D1E6FF5D3E11}">
      <dgm:prSet/>
      <dgm:spPr/>
      <dgm:t>
        <a:bodyPr/>
        <a:lstStyle/>
        <a:p>
          <a:r>
            <a:rPr lang="nl-NL" dirty="0" smtClean="0"/>
            <a:t>Vast, vloeistof en gas</a:t>
          </a:r>
          <a:endParaRPr lang="nl-NL" dirty="0"/>
        </a:p>
      </dgm:t>
    </dgm:pt>
    <dgm:pt modelId="{51EEB7C7-5F84-4BDC-93AB-68A73D8E84F1}" type="parTrans" cxnId="{FD050B89-2676-44BD-89CE-34A6AF034702}">
      <dgm:prSet/>
      <dgm:spPr/>
      <dgm:t>
        <a:bodyPr/>
        <a:lstStyle/>
        <a:p>
          <a:endParaRPr lang="nl-NL"/>
        </a:p>
      </dgm:t>
    </dgm:pt>
    <dgm:pt modelId="{49B1A852-3D8E-4EDA-BD3D-943A70267BDB}" type="sibTrans" cxnId="{FD050B89-2676-44BD-89CE-34A6AF034702}">
      <dgm:prSet/>
      <dgm:spPr/>
      <dgm:t>
        <a:bodyPr/>
        <a:lstStyle/>
        <a:p>
          <a:endParaRPr lang="nl-NL"/>
        </a:p>
      </dgm:t>
    </dgm:pt>
    <dgm:pt modelId="{30C08727-EF66-4F08-BDEF-0E0AE75C8516}" type="pres">
      <dgm:prSet presAssocID="{E57B95AF-5312-4B8D-B1DC-09BC59951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FB9C7F3-FFF9-464E-94FC-57B5934398CA}" type="pres">
      <dgm:prSet presAssocID="{E57B95AF-5312-4B8D-B1DC-09BC599510D7}" presName="Name1" presStyleCnt="0"/>
      <dgm:spPr/>
    </dgm:pt>
    <dgm:pt modelId="{75A02D2C-BA2A-45F8-B427-27BE00AC1476}" type="pres">
      <dgm:prSet presAssocID="{E57B95AF-5312-4B8D-B1DC-09BC599510D7}" presName="cycle" presStyleCnt="0"/>
      <dgm:spPr/>
    </dgm:pt>
    <dgm:pt modelId="{7EEBC0CD-9BA6-4E8E-8D83-7CFE6A07FF9F}" type="pres">
      <dgm:prSet presAssocID="{E57B95AF-5312-4B8D-B1DC-09BC599510D7}" presName="srcNode" presStyleLbl="node1" presStyleIdx="0" presStyleCnt="3"/>
      <dgm:spPr/>
    </dgm:pt>
    <dgm:pt modelId="{F83A9F8A-3765-49A5-B2EF-397AB4A7E013}" type="pres">
      <dgm:prSet presAssocID="{E57B95AF-5312-4B8D-B1DC-09BC599510D7}" presName="conn" presStyleLbl="parChTrans1D2" presStyleIdx="0" presStyleCnt="1"/>
      <dgm:spPr/>
      <dgm:t>
        <a:bodyPr/>
        <a:lstStyle/>
        <a:p>
          <a:endParaRPr lang="nl-NL"/>
        </a:p>
      </dgm:t>
    </dgm:pt>
    <dgm:pt modelId="{E22ACE5B-8B16-448A-8591-B8EEC8A801E3}" type="pres">
      <dgm:prSet presAssocID="{E57B95AF-5312-4B8D-B1DC-09BC599510D7}" presName="extraNode" presStyleLbl="node1" presStyleIdx="0" presStyleCnt="3"/>
      <dgm:spPr/>
    </dgm:pt>
    <dgm:pt modelId="{A03E4F46-1DF6-4417-A585-7946CCDF73B6}" type="pres">
      <dgm:prSet presAssocID="{E57B95AF-5312-4B8D-B1DC-09BC599510D7}" presName="dstNode" presStyleLbl="node1" presStyleIdx="0" presStyleCnt="3"/>
      <dgm:spPr/>
    </dgm:pt>
    <dgm:pt modelId="{8BFDA9EA-396E-4C4F-A115-87B9F7B2F139}" type="pres">
      <dgm:prSet presAssocID="{5D7C2C86-9D73-4F68-AA35-C4F88A14B46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95E7E2-8DEE-414E-AE0A-F0376A5048EA}" type="pres">
      <dgm:prSet presAssocID="{5D7C2C86-9D73-4F68-AA35-C4F88A14B469}" presName="accent_1" presStyleCnt="0"/>
      <dgm:spPr/>
    </dgm:pt>
    <dgm:pt modelId="{C1E8ADAA-8485-44C1-8AE3-26C51A08714A}" type="pres">
      <dgm:prSet presAssocID="{5D7C2C86-9D73-4F68-AA35-C4F88A14B46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4AABB54-8A31-469E-89DE-65BA67BD33CF}" type="pres">
      <dgm:prSet presAssocID="{B1AB7899-AC88-4BA2-8272-6663F9E91E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05F752-42BA-4D98-83A9-077E66663FED}" type="pres">
      <dgm:prSet presAssocID="{B1AB7899-AC88-4BA2-8272-6663F9E91E17}" presName="accent_2" presStyleCnt="0"/>
      <dgm:spPr/>
    </dgm:pt>
    <dgm:pt modelId="{776DF061-9E43-487B-9122-3A7ADFC66D7C}" type="pres">
      <dgm:prSet presAssocID="{B1AB7899-AC88-4BA2-8272-6663F9E91E1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FA7634-C7A4-4510-85CE-016F3626E11B}" type="pres">
      <dgm:prSet presAssocID="{39EE4BE0-969A-452B-876E-90F0659DCBA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258976-4339-45EC-B632-6318A437B95A}" type="pres">
      <dgm:prSet presAssocID="{39EE4BE0-969A-452B-876E-90F0659DCBAB}" presName="accent_3" presStyleCnt="0"/>
      <dgm:spPr/>
    </dgm:pt>
    <dgm:pt modelId="{4F5FDEFF-2EB3-42FB-916B-1E11F7748DB4}" type="pres">
      <dgm:prSet presAssocID="{39EE4BE0-969A-452B-876E-90F0659DCBA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D80DC257-A470-42C8-9EB8-CF5D1672B3E5}" type="presOf" srcId="{26824EDD-1496-4DDF-AF84-17352CE4FFCE}" destId="{8BFDA9EA-396E-4C4F-A115-87B9F7B2F139}" srcOrd="0" destOrd="1" presId="urn:microsoft.com/office/officeart/2008/layout/VerticalCurvedList"/>
    <dgm:cxn modelId="{52631C92-8C80-45C9-97D8-2E88DBAF52F5}" type="presOf" srcId="{22F10833-6CE4-4F65-B909-E4570BB2A12A}" destId="{F83A9F8A-3765-49A5-B2EF-397AB4A7E013}" srcOrd="0" destOrd="0" presId="urn:microsoft.com/office/officeart/2008/layout/VerticalCurvedList"/>
    <dgm:cxn modelId="{FD050B89-2676-44BD-89CE-34A6AF034702}" srcId="{39EE4BE0-969A-452B-876E-90F0659DCBAB}" destId="{D9FA0A99-0A97-4A05-B9D0-D1E6FF5D3E11}" srcOrd="0" destOrd="0" parTransId="{51EEB7C7-5F84-4BDC-93AB-68A73D8E84F1}" sibTransId="{49B1A852-3D8E-4EDA-BD3D-943A70267BDB}"/>
    <dgm:cxn modelId="{5DD8E731-D44C-4109-8FDB-8490BADBE8C4}" type="presOf" srcId="{D9FA0A99-0A97-4A05-B9D0-D1E6FF5D3E11}" destId="{26FA7634-C7A4-4510-85CE-016F3626E11B}" srcOrd="0" destOrd="1" presId="urn:microsoft.com/office/officeart/2008/layout/VerticalCurvedList"/>
    <dgm:cxn modelId="{B097EA4D-BEAB-41F6-9882-C9CB741E1E5F}" type="presOf" srcId="{E57B95AF-5312-4B8D-B1DC-09BC599510D7}" destId="{30C08727-EF66-4F08-BDEF-0E0AE75C8516}" srcOrd="0" destOrd="0" presId="urn:microsoft.com/office/officeart/2008/layout/VerticalCurvedList"/>
    <dgm:cxn modelId="{DCF59DF4-7E08-4866-8C31-ABE743CC18E1}" srcId="{E57B95AF-5312-4B8D-B1DC-09BC599510D7}" destId="{B1AB7899-AC88-4BA2-8272-6663F9E91E17}" srcOrd="1" destOrd="0" parTransId="{2EB75F9A-1ADE-42F0-932B-5EC911EC5391}" sibTransId="{56EE4E30-9742-4C0A-B91E-1712CBC06666}"/>
    <dgm:cxn modelId="{671016AB-59F1-47B1-B5AA-728DBF8AEB67}" type="presOf" srcId="{39EE4BE0-969A-452B-876E-90F0659DCBAB}" destId="{26FA7634-C7A4-4510-85CE-016F3626E11B}" srcOrd="0" destOrd="0" presId="urn:microsoft.com/office/officeart/2008/layout/VerticalCurvedList"/>
    <dgm:cxn modelId="{EF7B51DF-A7BE-44BD-966B-DE33EBDBEC4F}" srcId="{E57B95AF-5312-4B8D-B1DC-09BC599510D7}" destId="{5D7C2C86-9D73-4F68-AA35-C4F88A14B469}" srcOrd="0" destOrd="0" parTransId="{70A45449-C52B-4DC6-825D-61D238CA8023}" sibTransId="{9DE34C58-94B0-4A08-86E5-6E37A912A8A8}"/>
    <dgm:cxn modelId="{ACEDE500-AD90-42C3-BA02-F8D037379C2C}" type="presOf" srcId="{EBC17F16-07C0-4957-81B3-31EF5D751CA4}" destId="{E4AABB54-8A31-469E-89DE-65BA67BD33CF}" srcOrd="0" destOrd="1" presId="urn:microsoft.com/office/officeart/2008/layout/VerticalCurvedList"/>
    <dgm:cxn modelId="{78265102-4E3E-4135-B007-DE2B352839E6}" type="presOf" srcId="{B1AB7899-AC88-4BA2-8272-6663F9E91E17}" destId="{E4AABB54-8A31-469E-89DE-65BA67BD33CF}" srcOrd="0" destOrd="0" presId="urn:microsoft.com/office/officeart/2008/layout/VerticalCurvedList"/>
    <dgm:cxn modelId="{08B731BA-93A6-4B68-9C42-C5113D839054}" srcId="{E57B95AF-5312-4B8D-B1DC-09BC599510D7}" destId="{39EE4BE0-969A-452B-876E-90F0659DCBAB}" srcOrd="2" destOrd="0" parTransId="{4F14658B-0792-489E-923B-5741BB752E51}" sibTransId="{6297D6C3-FAB4-4671-A199-567091F712D2}"/>
    <dgm:cxn modelId="{AE917FF2-5795-4994-AF3A-E2B01528EB30}" srcId="{B1AB7899-AC88-4BA2-8272-6663F9E91E17}" destId="{EBC17F16-07C0-4957-81B3-31EF5D751CA4}" srcOrd="0" destOrd="0" parTransId="{9DAD2635-FAD2-4C2F-938E-903EADFC0DCF}" sibTransId="{DC4DD33F-5388-45E3-8159-41F966DB1302}"/>
    <dgm:cxn modelId="{E76ACB12-6D2F-4F22-B4A3-062B9B7BA089}" srcId="{5D7C2C86-9D73-4F68-AA35-C4F88A14B469}" destId="{26824EDD-1496-4DDF-AF84-17352CE4FFCE}" srcOrd="0" destOrd="0" parTransId="{54DD08F5-5008-4DE4-80F6-AC8DCE0A3212}" sibTransId="{22F10833-6CE4-4F65-B909-E4570BB2A12A}"/>
    <dgm:cxn modelId="{595E0A32-292D-4F69-ADBE-EB9269B0203D}" type="presOf" srcId="{5D7C2C86-9D73-4F68-AA35-C4F88A14B469}" destId="{8BFDA9EA-396E-4C4F-A115-87B9F7B2F139}" srcOrd="0" destOrd="0" presId="urn:microsoft.com/office/officeart/2008/layout/VerticalCurvedList"/>
    <dgm:cxn modelId="{74B6E676-0FB6-4F16-89AB-7211DCD1DB72}" type="presParOf" srcId="{30C08727-EF66-4F08-BDEF-0E0AE75C8516}" destId="{7FB9C7F3-FFF9-464E-94FC-57B5934398CA}" srcOrd="0" destOrd="0" presId="urn:microsoft.com/office/officeart/2008/layout/VerticalCurvedList"/>
    <dgm:cxn modelId="{E63DD558-D983-4B42-9A01-D15969FF1FCC}" type="presParOf" srcId="{7FB9C7F3-FFF9-464E-94FC-57B5934398CA}" destId="{75A02D2C-BA2A-45F8-B427-27BE00AC1476}" srcOrd="0" destOrd="0" presId="urn:microsoft.com/office/officeart/2008/layout/VerticalCurvedList"/>
    <dgm:cxn modelId="{62B797E7-54C1-4CB7-B295-A278B91DF991}" type="presParOf" srcId="{75A02D2C-BA2A-45F8-B427-27BE00AC1476}" destId="{7EEBC0CD-9BA6-4E8E-8D83-7CFE6A07FF9F}" srcOrd="0" destOrd="0" presId="urn:microsoft.com/office/officeart/2008/layout/VerticalCurvedList"/>
    <dgm:cxn modelId="{5F34CCC9-AA05-40B7-B74F-8B5BAD7E3973}" type="presParOf" srcId="{75A02D2C-BA2A-45F8-B427-27BE00AC1476}" destId="{F83A9F8A-3765-49A5-B2EF-397AB4A7E013}" srcOrd="1" destOrd="0" presId="urn:microsoft.com/office/officeart/2008/layout/VerticalCurvedList"/>
    <dgm:cxn modelId="{D6DEAE3A-B349-45A2-B0FF-957207AEC267}" type="presParOf" srcId="{75A02D2C-BA2A-45F8-B427-27BE00AC1476}" destId="{E22ACE5B-8B16-448A-8591-B8EEC8A801E3}" srcOrd="2" destOrd="0" presId="urn:microsoft.com/office/officeart/2008/layout/VerticalCurvedList"/>
    <dgm:cxn modelId="{06143A02-FCD3-4F1C-B60E-E6F2DDBA6A01}" type="presParOf" srcId="{75A02D2C-BA2A-45F8-B427-27BE00AC1476}" destId="{A03E4F46-1DF6-4417-A585-7946CCDF73B6}" srcOrd="3" destOrd="0" presId="urn:microsoft.com/office/officeart/2008/layout/VerticalCurvedList"/>
    <dgm:cxn modelId="{490170E1-3C05-48DB-BBDF-997CFD4D9498}" type="presParOf" srcId="{7FB9C7F3-FFF9-464E-94FC-57B5934398CA}" destId="{8BFDA9EA-396E-4C4F-A115-87B9F7B2F139}" srcOrd="1" destOrd="0" presId="urn:microsoft.com/office/officeart/2008/layout/VerticalCurvedList"/>
    <dgm:cxn modelId="{689125F7-0C14-4C32-AB23-208931827281}" type="presParOf" srcId="{7FB9C7F3-FFF9-464E-94FC-57B5934398CA}" destId="{AC95E7E2-8DEE-414E-AE0A-F0376A5048EA}" srcOrd="2" destOrd="0" presId="urn:microsoft.com/office/officeart/2008/layout/VerticalCurvedList"/>
    <dgm:cxn modelId="{A087D804-4078-4AC2-8FEF-F9AEA7638E79}" type="presParOf" srcId="{AC95E7E2-8DEE-414E-AE0A-F0376A5048EA}" destId="{C1E8ADAA-8485-44C1-8AE3-26C51A08714A}" srcOrd="0" destOrd="0" presId="urn:microsoft.com/office/officeart/2008/layout/VerticalCurvedList"/>
    <dgm:cxn modelId="{E3CAA046-0FBC-4A95-B747-77326EB99962}" type="presParOf" srcId="{7FB9C7F3-FFF9-464E-94FC-57B5934398CA}" destId="{E4AABB54-8A31-469E-89DE-65BA67BD33CF}" srcOrd="3" destOrd="0" presId="urn:microsoft.com/office/officeart/2008/layout/VerticalCurvedList"/>
    <dgm:cxn modelId="{2831CA38-2B1F-4747-A424-B1AA4EF7F599}" type="presParOf" srcId="{7FB9C7F3-FFF9-464E-94FC-57B5934398CA}" destId="{7905F752-42BA-4D98-83A9-077E66663FED}" srcOrd="4" destOrd="0" presId="urn:microsoft.com/office/officeart/2008/layout/VerticalCurvedList"/>
    <dgm:cxn modelId="{F98E52F0-6431-452A-BDA2-88032EF0CC98}" type="presParOf" srcId="{7905F752-42BA-4D98-83A9-077E66663FED}" destId="{776DF061-9E43-487B-9122-3A7ADFC66D7C}" srcOrd="0" destOrd="0" presId="urn:microsoft.com/office/officeart/2008/layout/VerticalCurvedList"/>
    <dgm:cxn modelId="{849CE801-67E7-4107-982C-1542808299B3}" type="presParOf" srcId="{7FB9C7F3-FFF9-464E-94FC-57B5934398CA}" destId="{26FA7634-C7A4-4510-85CE-016F3626E11B}" srcOrd="5" destOrd="0" presId="urn:microsoft.com/office/officeart/2008/layout/VerticalCurvedList"/>
    <dgm:cxn modelId="{57DF2F78-A051-4C8B-A0F6-BC34D5079BAD}" type="presParOf" srcId="{7FB9C7F3-FFF9-464E-94FC-57B5934398CA}" destId="{91258976-4339-45EC-B632-6318A437B95A}" srcOrd="6" destOrd="0" presId="urn:microsoft.com/office/officeart/2008/layout/VerticalCurvedList"/>
    <dgm:cxn modelId="{0FEE0648-9D82-4760-A478-6CF4AA886C0B}" type="presParOf" srcId="{91258976-4339-45EC-B632-6318A437B95A}" destId="{4F5FDEFF-2EB3-42FB-916B-1E11F7748D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B95AF-5312-4B8D-B1DC-09BC599510D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68F71EF7-A9F4-4922-985B-48C32BC9D5DA}">
      <dgm:prSet/>
      <dgm:spPr/>
      <dgm:t>
        <a:bodyPr/>
        <a:lstStyle/>
        <a:p>
          <a:r>
            <a:rPr lang="nl-NL" dirty="0" smtClean="0"/>
            <a:t>Watertekort</a:t>
          </a:r>
          <a:endParaRPr lang="nl-NL" dirty="0"/>
        </a:p>
      </dgm:t>
    </dgm:pt>
    <dgm:pt modelId="{E3AF0CF3-D1B0-4FB6-B64B-B339D8C53A4E}" type="parTrans" cxnId="{45F68B97-AE35-4745-BA19-60DC1A5EC239}">
      <dgm:prSet/>
      <dgm:spPr/>
      <dgm:t>
        <a:bodyPr/>
        <a:lstStyle/>
        <a:p>
          <a:endParaRPr lang="nl-NL"/>
        </a:p>
      </dgm:t>
    </dgm:pt>
    <dgm:pt modelId="{8F9E50D5-5E57-4A13-A06D-9C71A1A20D76}" type="sibTrans" cxnId="{45F68B97-AE35-4745-BA19-60DC1A5EC239}">
      <dgm:prSet/>
      <dgm:spPr/>
      <dgm:t>
        <a:bodyPr/>
        <a:lstStyle/>
        <a:p>
          <a:endParaRPr lang="nl-NL"/>
        </a:p>
      </dgm:t>
    </dgm:pt>
    <dgm:pt modelId="{CCA29F3B-47AE-44EC-A435-013707F45CB4}">
      <dgm:prSet/>
      <dgm:spPr/>
      <dgm:t>
        <a:bodyPr/>
        <a:lstStyle/>
        <a:p>
          <a:r>
            <a:rPr lang="nl-NL" dirty="0" smtClean="0"/>
            <a:t>Opwarming van de aarde</a:t>
          </a:r>
          <a:endParaRPr lang="nl-NL" dirty="0"/>
        </a:p>
      </dgm:t>
    </dgm:pt>
    <dgm:pt modelId="{3481567C-377B-4165-B282-33FE42022F6C}" type="parTrans" cxnId="{9E6E4B7F-8FF0-4D98-A058-1F77C33876DC}">
      <dgm:prSet/>
      <dgm:spPr/>
      <dgm:t>
        <a:bodyPr/>
        <a:lstStyle/>
        <a:p>
          <a:endParaRPr lang="nl-NL"/>
        </a:p>
      </dgm:t>
    </dgm:pt>
    <dgm:pt modelId="{75ECA0A3-BEF7-4576-A3CE-7C8B3CCCDC37}" type="sibTrans" cxnId="{9E6E4B7F-8FF0-4D98-A058-1F77C33876DC}">
      <dgm:prSet/>
      <dgm:spPr/>
      <dgm:t>
        <a:bodyPr/>
        <a:lstStyle/>
        <a:p>
          <a:endParaRPr lang="nl-NL"/>
        </a:p>
      </dgm:t>
    </dgm:pt>
    <dgm:pt modelId="{3AF4E223-94CC-4F2A-A6CF-EF066763C681}">
      <dgm:prSet/>
      <dgm:spPr/>
      <dgm:t>
        <a:bodyPr/>
        <a:lstStyle/>
        <a:p>
          <a:r>
            <a:rPr lang="nl-NL" dirty="0" smtClean="0"/>
            <a:t>Momenteel worden ruim 4 miljard mensen geconfronteerd met ernstig watertekort (per jaar)</a:t>
          </a:r>
          <a:endParaRPr lang="nl-NL" dirty="0"/>
        </a:p>
      </dgm:t>
    </dgm:pt>
    <dgm:pt modelId="{660FE5F7-D29D-46AF-9641-1CA2B38CF890}" type="parTrans" cxnId="{B9D77D30-641A-4A86-9824-0C0D3B5A6647}">
      <dgm:prSet/>
      <dgm:spPr/>
      <dgm:t>
        <a:bodyPr/>
        <a:lstStyle/>
        <a:p>
          <a:endParaRPr lang="nl-NL"/>
        </a:p>
      </dgm:t>
    </dgm:pt>
    <dgm:pt modelId="{6D5699CB-46E1-4B72-81DD-1DD5D1E791EB}" type="sibTrans" cxnId="{B9D77D30-641A-4A86-9824-0C0D3B5A6647}">
      <dgm:prSet/>
      <dgm:spPr/>
      <dgm:t>
        <a:bodyPr/>
        <a:lstStyle/>
        <a:p>
          <a:endParaRPr lang="nl-NL"/>
        </a:p>
      </dgm:t>
    </dgm:pt>
    <dgm:pt modelId="{C2ABEFD4-E189-4DDA-9358-621FD6DAAC7E}">
      <dgm:prSet/>
      <dgm:spPr/>
      <dgm:t>
        <a:bodyPr/>
        <a:lstStyle/>
        <a:p>
          <a:r>
            <a:rPr lang="nl-NL" smtClean="0"/>
            <a:t>Stijging van 40% in 2050</a:t>
          </a:r>
          <a:endParaRPr lang="nl-NL" dirty="0"/>
        </a:p>
      </dgm:t>
    </dgm:pt>
    <dgm:pt modelId="{B02CD6D9-A40D-4FA9-B050-65A79A52C785}" type="parTrans" cxnId="{16E2A9CC-2D65-4B5A-B8EE-4B49E79BD0C7}">
      <dgm:prSet/>
      <dgm:spPr/>
      <dgm:t>
        <a:bodyPr/>
        <a:lstStyle/>
        <a:p>
          <a:endParaRPr lang="nl-NL"/>
        </a:p>
      </dgm:t>
    </dgm:pt>
    <dgm:pt modelId="{ACE83CE7-4A6D-4908-80BC-27CF873AEEFF}" type="sibTrans" cxnId="{16E2A9CC-2D65-4B5A-B8EE-4B49E79BD0C7}">
      <dgm:prSet/>
      <dgm:spPr/>
      <dgm:t>
        <a:bodyPr/>
        <a:lstStyle/>
        <a:p>
          <a:endParaRPr lang="nl-NL"/>
        </a:p>
      </dgm:t>
    </dgm:pt>
    <dgm:pt modelId="{30C08727-EF66-4F08-BDEF-0E0AE75C8516}" type="pres">
      <dgm:prSet presAssocID="{E57B95AF-5312-4B8D-B1DC-09BC59951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FB9C7F3-FFF9-464E-94FC-57B5934398CA}" type="pres">
      <dgm:prSet presAssocID="{E57B95AF-5312-4B8D-B1DC-09BC599510D7}" presName="Name1" presStyleCnt="0"/>
      <dgm:spPr/>
    </dgm:pt>
    <dgm:pt modelId="{75A02D2C-BA2A-45F8-B427-27BE00AC1476}" type="pres">
      <dgm:prSet presAssocID="{E57B95AF-5312-4B8D-B1DC-09BC599510D7}" presName="cycle" presStyleCnt="0"/>
      <dgm:spPr/>
    </dgm:pt>
    <dgm:pt modelId="{7EEBC0CD-9BA6-4E8E-8D83-7CFE6A07FF9F}" type="pres">
      <dgm:prSet presAssocID="{E57B95AF-5312-4B8D-B1DC-09BC599510D7}" presName="srcNode" presStyleLbl="node1" presStyleIdx="0" presStyleCnt="4"/>
      <dgm:spPr/>
    </dgm:pt>
    <dgm:pt modelId="{F83A9F8A-3765-49A5-B2EF-397AB4A7E013}" type="pres">
      <dgm:prSet presAssocID="{E57B95AF-5312-4B8D-B1DC-09BC599510D7}" presName="conn" presStyleLbl="parChTrans1D2" presStyleIdx="0" presStyleCnt="1"/>
      <dgm:spPr/>
      <dgm:t>
        <a:bodyPr/>
        <a:lstStyle/>
        <a:p>
          <a:endParaRPr lang="nl-NL"/>
        </a:p>
      </dgm:t>
    </dgm:pt>
    <dgm:pt modelId="{E22ACE5B-8B16-448A-8591-B8EEC8A801E3}" type="pres">
      <dgm:prSet presAssocID="{E57B95AF-5312-4B8D-B1DC-09BC599510D7}" presName="extraNode" presStyleLbl="node1" presStyleIdx="0" presStyleCnt="4"/>
      <dgm:spPr/>
    </dgm:pt>
    <dgm:pt modelId="{A03E4F46-1DF6-4417-A585-7946CCDF73B6}" type="pres">
      <dgm:prSet presAssocID="{E57B95AF-5312-4B8D-B1DC-09BC599510D7}" presName="dstNode" presStyleLbl="node1" presStyleIdx="0" presStyleCnt="4"/>
      <dgm:spPr/>
    </dgm:pt>
    <dgm:pt modelId="{23A379AD-F6C2-4F0A-A459-4AB6E30809C4}" type="pres">
      <dgm:prSet presAssocID="{68F71EF7-A9F4-4922-985B-48C32BC9D5D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C03227-B488-406F-B5A9-71345A3E02B6}" type="pres">
      <dgm:prSet presAssocID="{68F71EF7-A9F4-4922-985B-48C32BC9D5DA}" presName="accent_1" presStyleCnt="0"/>
      <dgm:spPr/>
    </dgm:pt>
    <dgm:pt modelId="{460E7C04-00A7-424B-A806-EA0AD9B37B12}" type="pres">
      <dgm:prSet presAssocID="{68F71EF7-A9F4-4922-985B-48C32BC9D5DA}" presName="accentRepeatNode" presStyleLbl="solidFgAcc1" presStyleIdx="0" presStyleCnt="4"/>
      <dgm:spPr/>
    </dgm:pt>
    <dgm:pt modelId="{956EBD3F-5201-45C7-A66A-931FE4B9C024}" type="pres">
      <dgm:prSet presAssocID="{CCA29F3B-47AE-44EC-A435-013707F45CB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3DCDC3-43D5-4576-8F1B-97C2DF0144DD}" type="pres">
      <dgm:prSet presAssocID="{CCA29F3B-47AE-44EC-A435-013707F45CB4}" presName="accent_2" presStyleCnt="0"/>
      <dgm:spPr/>
    </dgm:pt>
    <dgm:pt modelId="{00C39BE6-3CD4-4493-B3BB-3F4D968171B7}" type="pres">
      <dgm:prSet presAssocID="{CCA29F3B-47AE-44EC-A435-013707F45CB4}" presName="accentRepeatNode" presStyleLbl="solidFgAcc1" presStyleIdx="1" presStyleCnt="4"/>
      <dgm:spPr/>
    </dgm:pt>
    <dgm:pt modelId="{1BB6B5C6-3F5E-4BF0-88EE-BCCDC8FE4732}" type="pres">
      <dgm:prSet presAssocID="{C2ABEFD4-E189-4DDA-9358-621FD6DAAC7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D01D19-D532-4753-B2DF-12E4C9473ABB}" type="pres">
      <dgm:prSet presAssocID="{C2ABEFD4-E189-4DDA-9358-621FD6DAAC7E}" presName="accent_3" presStyleCnt="0"/>
      <dgm:spPr/>
    </dgm:pt>
    <dgm:pt modelId="{1B1165A4-05B3-4D20-94CB-2FB751D5D998}" type="pres">
      <dgm:prSet presAssocID="{C2ABEFD4-E189-4DDA-9358-621FD6DAAC7E}" presName="accentRepeatNode" presStyleLbl="solidFgAcc1" presStyleIdx="2" presStyleCnt="4"/>
      <dgm:spPr/>
    </dgm:pt>
    <dgm:pt modelId="{4EB4B25B-FE27-476E-9304-B214ED1D2552}" type="pres">
      <dgm:prSet presAssocID="{3AF4E223-94CC-4F2A-A6CF-EF066763C68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259F40-E2BB-450B-9CBB-443235FD3AE3}" type="pres">
      <dgm:prSet presAssocID="{3AF4E223-94CC-4F2A-A6CF-EF066763C681}" presName="accent_4" presStyleCnt="0"/>
      <dgm:spPr/>
    </dgm:pt>
    <dgm:pt modelId="{538F95A5-D3EC-447B-99EB-6B375780D444}" type="pres">
      <dgm:prSet presAssocID="{3AF4E223-94CC-4F2A-A6CF-EF066763C681}" presName="accentRepeatNode" presStyleLbl="solidFgAcc1" presStyleIdx="3" presStyleCnt="4"/>
      <dgm:spPr/>
    </dgm:pt>
  </dgm:ptLst>
  <dgm:cxnLst>
    <dgm:cxn modelId="{0F085F42-2F13-496C-8E41-A81003E875D8}" type="presOf" srcId="{8F9E50D5-5E57-4A13-A06D-9C71A1A20D76}" destId="{F83A9F8A-3765-49A5-B2EF-397AB4A7E013}" srcOrd="0" destOrd="0" presId="urn:microsoft.com/office/officeart/2008/layout/VerticalCurvedList"/>
    <dgm:cxn modelId="{45F68B97-AE35-4745-BA19-60DC1A5EC239}" srcId="{E57B95AF-5312-4B8D-B1DC-09BC599510D7}" destId="{68F71EF7-A9F4-4922-985B-48C32BC9D5DA}" srcOrd="0" destOrd="0" parTransId="{E3AF0CF3-D1B0-4FB6-B64B-B339D8C53A4E}" sibTransId="{8F9E50D5-5E57-4A13-A06D-9C71A1A20D76}"/>
    <dgm:cxn modelId="{B097EA4D-BEAB-41F6-9882-C9CB741E1E5F}" type="presOf" srcId="{E57B95AF-5312-4B8D-B1DC-09BC599510D7}" destId="{30C08727-EF66-4F08-BDEF-0E0AE75C8516}" srcOrd="0" destOrd="0" presId="urn:microsoft.com/office/officeart/2008/layout/VerticalCurvedList"/>
    <dgm:cxn modelId="{0C639202-F330-4A2D-9337-0C5F2417F0F4}" type="presOf" srcId="{3AF4E223-94CC-4F2A-A6CF-EF066763C681}" destId="{4EB4B25B-FE27-476E-9304-B214ED1D2552}" srcOrd="0" destOrd="0" presId="urn:microsoft.com/office/officeart/2008/layout/VerticalCurvedList"/>
    <dgm:cxn modelId="{9E6E4B7F-8FF0-4D98-A058-1F77C33876DC}" srcId="{E57B95AF-5312-4B8D-B1DC-09BC599510D7}" destId="{CCA29F3B-47AE-44EC-A435-013707F45CB4}" srcOrd="1" destOrd="0" parTransId="{3481567C-377B-4165-B282-33FE42022F6C}" sibTransId="{75ECA0A3-BEF7-4576-A3CE-7C8B3CCCDC37}"/>
    <dgm:cxn modelId="{850D939F-F146-429E-A4A8-A59A16791BFF}" type="presOf" srcId="{C2ABEFD4-E189-4DDA-9358-621FD6DAAC7E}" destId="{1BB6B5C6-3F5E-4BF0-88EE-BCCDC8FE4732}" srcOrd="0" destOrd="0" presId="urn:microsoft.com/office/officeart/2008/layout/VerticalCurvedList"/>
    <dgm:cxn modelId="{A3D16CE7-5FD0-4275-93D7-30D3BEFE4D46}" type="presOf" srcId="{CCA29F3B-47AE-44EC-A435-013707F45CB4}" destId="{956EBD3F-5201-45C7-A66A-931FE4B9C024}" srcOrd="0" destOrd="0" presId="urn:microsoft.com/office/officeart/2008/layout/VerticalCurvedList"/>
    <dgm:cxn modelId="{B07D9D09-BCE5-46BD-9E5B-27CC4E2E472C}" type="presOf" srcId="{68F71EF7-A9F4-4922-985B-48C32BC9D5DA}" destId="{23A379AD-F6C2-4F0A-A459-4AB6E30809C4}" srcOrd="0" destOrd="0" presId="urn:microsoft.com/office/officeart/2008/layout/VerticalCurvedList"/>
    <dgm:cxn modelId="{16E2A9CC-2D65-4B5A-B8EE-4B49E79BD0C7}" srcId="{E57B95AF-5312-4B8D-B1DC-09BC599510D7}" destId="{C2ABEFD4-E189-4DDA-9358-621FD6DAAC7E}" srcOrd="2" destOrd="0" parTransId="{B02CD6D9-A40D-4FA9-B050-65A79A52C785}" sibTransId="{ACE83CE7-4A6D-4908-80BC-27CF873AEEFF}"/>
    <dgm:cxn modelId="{B9D77D30-641A-4A86-9824-0C0D3B5A6647}" srcId="{E57B95AF-5312-4B8D-B1DC-09BC599510D7}" destId="{3AF4E223-94CC-4F2A-A6CF-EF066763C681}" srcOrd="3" destOrd="0" parTransId="{660FE5F7-D29D-46AF-9641-1CA2B38CF890}" sibTransId="{6D5699CB-46E1-4B72-81DD-1DD5D1E791EB}"/>
    <dgm:cxn modelId="{74B6E676-0FB6-4F16-89AB-7211DCD1DB72}" type="presParOf" srcId="{30C08727-EF66-4F08-BDEF-0E0AE75C8516}" destId="{7FB9C7F3-FFF9-464E-94FC-57B5934398CA}" srcOrd="0" destOrd="0" presId="urn:microsoft.com/office/officeart/2008/layout/VerticalCurvedList"/>
    <dgm:cxn modelId="{E63DD558-D983-4B42-9A01-D15969FF1FCC}" type="presParOf" srcId="{7FB9C7F3-FFF9-464E-94FC-57B5934398CA}" destId="{75A02D2C-BA2A-45F8-B427-27BE00AC1476}" srcOrd="0" destOrd="0" presId="urn:microsoft.com/office/officeart/2008/layout/VerticalCurvedList"/>
    <dgm:cxn modelId="{62B797E7-54C1-4CB7-B295-A278B91DF991}" type="presParOf" srcId="{75A02D2C-BA2A-45F8-B427-27BE00AC1476}" destId="{7EEBC0CD-9BA6-4E8E-8D83-7CFE6A07FF9F}" srcOrd="0" destOrd="0" presId="urn:microsoft.com/office/officeart/2008/layout/VerticalCurvedList"/>
    <dgm:cxn modelId="{5F34CCC9-AA05-40B7-B74F-8B5BAD7E3973}" type="presParOf" srcId="{75A02D2C-BA2A-45F8-B427-27BE00AC1476}" destId="{F83A9F8A-3765-49A5-B2EF-397AB4A7E013}" srcOrd="1" destOrd="0" presId="urn:microsoft.com/office/officeart/2008/layout/VerticalCurvedList"/>
    <dgm:cxn modelId="{D6DEAE3A-B349-45A2-B0FF-957207AEC267}" type="presParOf" srcId="{75A02D2C-BA2A-45F8-B427-27BE00AC1476}" destId="{E22ACE5B-8B16-448A-8591-B8EEC8A801E3}" srcOrd="2" destOrd="0" presId="urn:microsoft.com/office/officeart/2008/layout/VerticalCurvedList"/>
    <dgm:cxn modelId="{06143A02-FCD3-4F1C-B60E-E6F2DDBA6A01}" type="presParOf" srcId="{75A02D2C-BA2A-45F8-B427-27BE00AC1476}" destId="{A03E4F46-1DF6-4417-A585-7946CCDF73B6}" srcOrd="3" destOrd="0" presId="urn:microsoft.com/office/officeart/2008/layout/VerticalCurvedList"/>
    <dgm:cxn modelId="{D74E0A38-CBCC-430F-918C-8FA9E7AB761F}" type="presParOf" srcId="{7FB9C7F3-FFF9-464E-94FC-57B5934398CA}" destId="{23A379AD-F6C2-4F0A-A459-4AB6E30809C4}" srcOrd="1" destOrd="0" presId="urn:microsoft.com/office/officeart/2008/layout/VerticalCurvedList"/>
    <dgm:cxn modelId="{DEDEC493-3ECB-4FF5-A54E-93292FB3317C}" type="presParOf" srcId="{7FB9C7F3-FFF9-464E-94FC-57B5934398CA}" destId="{0CC03227-B488-406F-B5A9-71345A3E02B6}" srcOrd="2" destOrd="0" presId="urn:microsoft.com/office/officeart/2008/layout/VerticalCurvedList"/>
    <dgm:cxn modelId="{5670F96A-209C-46B1-9E74-B4128C3CB6BC}" type="presParOf" srcId="{0CC03227-B488-406F-B5A9-71345A3E02B6}" destId="{460E7C04-00A7-424B-A806-EA0AD9B37B12}" srcOrd="0" destOrd="0" presId="urn:microsoft.com/office/officeart/2008/layout/VerticalCurvedList"/>
    <dgm:cxn modelId="{267FA982-D128-47FA-A92D-CAA79FB32127}" type="presParOf" srcId="{7FB9C7F3-FFF9-464E-94FC-57B5934398CA}" destId="{956EBD3F-5201-45C7-A66A-931FE4B9C024}" srcOrd="3" destOrd="0" presId="urn:microsoft.com/office/officeart/2008/layout/VerticalCurvedList"/>
    <dgm:cxn modelId="{EFFA4750-18D2-4A30-8493-F564796ED237}" type="presParOf" srcId="{7FB9C7F3-FFF9-464E-94FC-57B5934398CA}" destId="{A53DCDC3-43D5-4576-8F1B-97C2DF0144DD}" srcOrd="4" destOrd="0" presId="urn:microsoft.com/office/officeart/2008/layout/VerticalCurvedList"/>
    <dgm:cxn modelId="{C313C33D-DF3A-44A5-BBE2-5CAD82037803}" type="presParOf" srcId="{A53DCDC3-43D5-4576-8F1B-97C2DF0144DD}" destId="{00C39BE6-3CD4-4493-B3BB-3F4D968171B7}" srcOrd="0" destOrd="0" presId="urn:microsoft.com/office/officeart/2008/layout/VerticalCurvedList"/>
    <dgm:cxn modelId="{FD251176-1E6C-4C94-BEF8-C4C9ED70841B}" type="presParOf" srcId="{7FB9C7F3-FFF9-464E-94FC-57B5934398CA}" destId="{1BB6B5C6-3F5E-4BF0-88EE-BCCDC8FE4732}" srcOrd="5" destOrd="0" presId="urn:microsoft.com/office/officeart/2008/layout/VerticalCurvedList"/>
    <dgm:cxn modelId="{C6A7B4B7-52C9-4697-BC94-C1EB23F4BE99}" type="presParOf" srcId="{7FB9C7F3-FFF9-464E-94FC-57B5934398CA}" destId="{90D01D19-D532-4753-B2DF-12E4C9473ABB}" srcOrd="6" destOrd="0" presId="urn:microsoft.com/office/officeart/2008/layout/VerticalCurvedList"/>
    <dgm:cxn modelId="{2CCAEFA0-CC59-421B-8C2A-5FF5D3652B6C}" type="presParOf" srcId="{90D01D19-D532-4753-B2DF-12E4C9473ABB}" destId="{1B1165A4-05B3-4D20-94CB-2FB751D5D998}" srcOrd="0" destOrd="0" presId="urn:microsoft.com/office/officeart/2008/layout/VerticalCurvedList"/>
    <dgm:cxn modelId="{512B216F-EE1B-4FCE-B947-E65D687ACF94}" type="presParOf" srcId="{7FB9C7F3-FFF9-464E-94FC-57B5934398CA}" destId="{4EB4B25B-FE27-476E-9304-B214ED1D2552}" srcOrd="7" destOrd="0" presId="urn:microsoft.com/office/officeart/2008/layout/VerticalCurvedList"/>
    <dgm:cxn modelId="{D54458D5-58AA-4A65-80C3-081D37DAFE51}" type="presParOf" srcId="{7FB9C7F3-FFF9-464E-94FC-57B5934398CA}" destId="{6D259F40-E2BB-450B-9CBB-443235FD3AE3}" srcOrd="8" destOrd="0" presId="urn:microsoft.com/office/officeart/2008/layout/VerticalCurvedList"/>
    <dgm:cxn modelId="{5804A728-C27E-40B2-8129-F43FE0C1F1D6}" type="presParOf" srcId="{6D259F40-E2BB-450B-9CBB-443235FD3AE3}" destId="{538F95A5-D3EC-447B-99EB-6B375780D4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B95AF-5312-4B8D-B1DC-09BC599510D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1ABFD7EB-CCC0-4DA8-8A59-074C66860669}">
      <dgm:prSet/>
      <dgm:spPr/>
      <dgm:t>
        <a:bodyPr/>
        <a:lstStyle/>
        <a:p>
          <a:r>
            <a:rPr lang="nl-NL" dirty="0" smtClean="0"/>
            <a:t>Bestaande oplossingen</a:t>
          </a:r>
          <a:endParaRPr lang="nl-NL" dirty="0"/>
        </a:p>
      </dgm:t>
    </dgm:pt>
    <dgm:pt modelId="{2248D08B-32F9-41D2-AD5D-ECEDA4B9C866}" type="parTrans" cxnId="{7AD4D397-1C1C-401F-AABF-7CE884C70B6C}">
      <dgm:prSet/>
      <dgm:spPr/>
      <dgm:t>
        <a:bodyPr/>
        <a:lstStyle/>
        <a:p>
          <a:endParaRPr lang="nl-NL"/>
        </a:p>
      </dgm:t>
    </dgm:pt>
    <dgm:pt modelId="{A422C2A2-B510-4034-A91D-B31CC5004BA6}" type="sibTrans" cxnId="{7AD4D397-1C1C-401F-AABF-7CE884C70B6C}">
      <dgm:prSet/>
      <dgm:spPr/>
      <dgm:t>
        <a:bodyPr/>
        <a:lstStyle/>
        <a:p>
          <a:endParaRPr lang="nl-NL"/>
        </a:p>
      </dgm:t>
    </dgm:pt>
    <dgm:pt modelId="{AF7FB849-6A23-447F-BD76-8CB1DB3D2AC3}">
      <dgm:prSet/>
      <dgm:spPr/>
      <dgm:t>
        <a:bodyPr/>
        <a:lstStyle/>
        <a:p>
          <a:r>
            <a:rPr lang="nl-NL" dirty="0" smtClean="0"/>
            <a:t>Zout water omzetten naar zoet water</a:t>
          </a:r>
          <a:endParaRPr lang="nl-NL" dirty="0"/>
        </a:p>
      </dgm:t>
    </dgm:pt>
    <dgm:pt modelId="{E69A566D-2796-4F9D-AB09-3565B4F34708}" type="parTrans" cxnId="{6FDEE1A4-49E6-4521-8BA7-DCF5E0F7774F}">
      <dgm:prSet/>
      <dgm:spPr/>
    </dgm:pt>
    <dgm:pt modelId="{680791DB-A33A-494A-82E8-22A3CAB1BFDC}" type="sibTrans" cxnId="{6FDEE1A4-49E6-4521-8BA7-DCF5E0F7774F}">
      <dgm:prSet/>
      <dgm:spPr/>
    </dgm:pt>
    <dgm:pt modelId="{ECDE1570-C52A-42AB-A159-C5B373FF6A44}">
      <dgm:prSet/>
      <dgm:spPr/>
      <dgm:t>
        <a:bodyPr/>
        <a:lstStyle/>
        <a:p>
          <a:r>
            <a:rPr lang="nl-NL" dirty="0" smtClean="0"/>
            <a:t>Water opslaan</a:t>
          </a:r>
          <a:endParaRPr lang="nl-NL" dirty="0"/>
        </a:p>
      </dgm:t>
    </dgm:pt>
    <dgm:pt modelId="{A9D8D7CA-6697-4D9A-B05D-B55EB077D6C0}" type="parTrans" cxnId="{F4C3CD09-D47C-4A9C-BEA6-B742B7C73B81}">
      <dgm:prSet/>
      <dgm:spPr/>
    </dgm:pt>
    <dgm:pt modelId="{03F13ED4-A034-4DD2-A014-1DB1394AE382}" type="sibTrans" cxnId="{F4C3CD09-D47C-4A9C-BEA6-B742B7C73B81}">
      <dgm:prSet/>
      <dgm:spPr/>
    </dgm:pt>
    <dgm:pt modelId="{2C887DB9-251C-45B2-9E66-44A23FF911EB}">
      <dgm:prSet/>
      <dgm:spPr/>
      <dgm:t>
        <a:bodyPr/>
        <a:lstStyle/>
        <a:p>
          <a:r>
            <a:rPr lang="nl-NL" dirty="0" smtClean="0"/>
            <a:t>Minder </a:t>
          </a:r>
          <a:r>
            <a:rPr lang="nl-NL" smtClean="0"/>
            <a:t>water gebruiken</a:t>
          </a:r>
          <a:endParaRPr lang="nl-NL" dirty="0"/>
        </a:p>
      </dgm:t>
    </dgm:pt>
    <dgm:pt modelId="{16727583-9B2F-4CD2-A56B-F4CA203653FA}" type="parTrans" cxnId="{B87D6071-65D7-4650-83E0-ECDC7BEACCCC}">
      <dgm:prSet/>
      <dgm:spPr/>
    </dgm:pt>
    <dgm:pt modelId="{739B5715-7C96-435D-B1FD-2907649BD7D8}" type="sibTrans" cxnId="{B87D6071-65D7-4650-83E0-ECDC7BEACCCC}">
      <dgm:prSet/>
      <dgm:spPr/>
    </dgm:pt>
    <dgm:pt modelId="{8E307794-1B1B-442E-AFE1-A0E7F17B5183}">
      <dgm:prSet/>
      <dgm:spPr/>
      <dgm:t>
        <a:bodyPr/>
        <a:lstStyle/>
        <a:p>
          <a:r>
            <a:rPr lang="nl-NL" smtClean="0"/>
            <a:t>Nadelen van deze oplossingen;</a:t>
          </a:r>
          <a:endParaRPr lang="nl-NL" dirty="0"/>
        </a:p>
      </dgm:t>
    </dgm:pt>
    <dgm:pt modelId="{B714A9BB-EDC2-4B24-A749-F202EF417B31}" type="parTrans" cxnId="{3EAC43EA-F7BE-4411-963B-ADEF3154A77E}">
      <dgm:prSet/>
      <dgm:spPr/>
    </dgm:pt>
    <dgm:pt modelId="{974784B8-27F2-4B6D-B8AA-9B6846BB745C}" type="sibTrans" cxnId="{3EAC43EA-F7BE-4411-963B-ADEF3154A77E}">
      <dgm:prSet/>
      <dgm:spPr/>
    </dgm:pt>
    <dgm:pt modelId="{167BE8A8-E458-44E2-A4C0-422224FB1B86}">
      <dgm:prSet/>
      <dgm:spPr/>
      <dgm:t>
        <a:bodyPr/>
        <a:lstStyle/>
        <a:p>
          <a:r>
            <a:rPr lang="nl-NL" smtClean="0"/>
            <a:t>Erg duur</a:t>
          </a:r>
          <a:endParaRPr lang="nl-NL" dirty="0"/>
        </a:p>
      </dgm:t>
    </dgm:pt>
    <dgm:pt modelId="{AD8E6362-3178-4059-9A46-6AA93035B244}" type="parTrans" cxnId="{24B6D98A-7D65-4667-841F-4376D8CBCC6A}">
      <dgm:prSet/>
      <dgm:spPr/>
    </dgm:pt>
    <dgm:pt modelId="{C1699BE8-0F72-4D93-AAFE-D80866F51F30}" type="sibTrans" cxnId="{24B6D98A-7D65-4667-841F-4376D8CBCC6A}">
      <dgm:prSet/>
      <dgm:spPr/>
    </dgm:pt>
    <dgm:pt modelId="{382DF7F7-C5B2-4F15-A118-1C6FAB9B30AB}">
      <dgm:prSet/>
      <dgm:spPr/>
      <dgm:t>
        <a:bodyPr/>
        <a:lstStyle/>
        <a:p>
          <a:r>
            <a:rPr lang="nl-NL" smtClean="0"/>
            <a:t>Kan niet overal (bijvoorbeeld alleen aan zee)</a:t>
          </a:r>
          <a:endParaRPr lang="nl-NL" dirty="0"/>
        </a:p>
      </dgm:t>
    </dgm:pt>
    <dgm:pt modelId="{F6108941-7FD9-40E1-BCA3-8E26934EA261}" type="parTrans" cxnId="{2EA4F61F-929F-494A-A433-85812E18A33C}">
      <dgm:prSet/>
      <dgm:spPr/>
    </dgm:pt>
    <dgm:pt modelId="{5F0C2508-1F33-482C-9FF9-5A01E728E3FF}" type="sibTrans" cxnId="{2EA4F61F-929F-494A-A433-85812E18A33C}">
      <dgm:prSet/>
      <dgm:spPr/>
    </dgm:pt>
    <dgm:pt modelId="{D67162C5-BFEE-45D5-86CB-5A78A5BF2DFB}">
      <dgm:prSet/>
      <dgm:spPr/>
      <dgm:t>
        <a:bodyPr/>
        <a:lstStyle/>
        <a:p>
          <a:r>
            <a:rPr lang="nl-NL" smtClean="0"/>
            <a:t>Mensen moeten het willen</a:t>
          </a:r>
          <a:endParaRPr lang="nl-NL" dirty="0"/>
        </a:p>
      </dgm:t>
    </dgm:pt>
    <dgm:pt modelId="{A4A42868-678C-408D-BB9C-400B4EC17F68}" type="parTrans" cxnId="{A04272F2-0E62-4621-B36A-504342CD05B0}">
      <dgm:prSet/>
      <dgm:spPr/>
    </dgm:pt>
    <dgm:pt modelId="{01D75B11-E2AE-463E-8B29-65FBEF3BED8B}" type="sibTrans" cxnId="{A04272F2-0E62-4621-B36A-504342CD05B0}">
      <dgm:prSet/>
      <dgm:spPr/>
    </dgm:pt>
    <dgm:pt modelId="{30C08727-EF66-4F08-BDEF-0E0AE75C8516}" type="pres">
      <dgm:prSet presAssocID="{E57B95AF-5312-4B8D-B1DC-09BC59951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FB9C7F3-FFF9-464E-94FC-57B5934398CA}" type="pres">
      <dgm:prSet presAssocID="{E57B95AF-5312-4B8D-B1DC-09BC599510D7}" presName="Name1" presStyleCnt="0"/>
      <dgm:spPr/>
    </dgm:pt>
    <dgm:pt modelId="{75A02D2C-BA2A-45F8-B427-27BE00AC1476}" type="pres">
      <dgm:prSet presAssocID="{E57B95AF-5312-4B8D-B1DC-09BC599510D7}" presName="cycle" presStyleCnt="0"/>
      <dgm:spPr/>
    </dgm:pt>
    <dgm:pt modelId="{7EEBC0CD-9BA6-4E8E-8D83-7CFE6A07FF9F}" type="pres">
      <dgm:prSet presAssocID="{E57B95AF-5312-4B8D-B1DC-09BC599510D7}" presName="srcNode" presStyleLbl="node1" presStyleIdx="0" presStyleCnt="2"/>
      <dgm:spPr/>
    </dgm:pt>
    <dgm:pt modelId="{F83A9F8A-3765-49A5-B2EF-397AB4A7E013}" type="pres">
      <dgm:prSet presAssocID="{E57B95AF-5312-4B8D-B1DC-09BC599510D7}" presName="conn" presStyleLbl="parChTrans1D2" presStyleIdx="0" presStyleCnt="1"/>
      <dgm:spPr/>
      <dgm:t>
        <a:bodyPr/>
        <a:lstStyle/>
        <a:p>
          <a:endParaRPr lang="nl-NL"/>
        </a:p>
      </dgm:t>
    </dgm:pt>
    <dgm:pt modelId="{E22ACE5B-8B16-448A-8591-B8EEC8A801E3}" type="pres">
      <dgm:prSet presAssocID="{E57B95AF-5312-4B8D-B1DC-09BC599510D7}" presName="extraNode" presStyleLbl="node1" presStyleIdx="0" presStyleCnt="2"/>
      <dgm:spPr/>
    </dgm:pt>
    <dgm:pt modelId="{A03E4F46-1DF6-4417-A585-7946CCDF73B6}" type="pres">
      <dgm:prSet presAssocID="{E57B95AF-5312-4B8D-B1DC-09BC599510D7}" presName="dstNode" presStyleLbl="node1" presStyleIdx="0" presStyleCnt="2"/>
      <dgm:spPr/>
    </dgm:pt>
    <dgm:pt modelId="{8EFC5250-D701-4E0B-A3D5-818F573B5C6B}" type="pres">
      <dgm:prSet presAssocID="{1ABFD7EB-CCC0-4DA8-8A59-074C6686066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12703C-6A3F-49EE-99A2-B86659701604}" type="pres">
      <dgm:prSet presAssocID="{1ABFD7EB-CCC0-4DA8-8A59-074C66860669}" presName="accent_1" presStyleCnt="0"/>
      <dgm:spPr/>
    </dgm:pt>
    <dgm:pt modelId="{6BFD1369-22CB-40F3-AA52-3D1D6503A9AA}" type="pres">
      <dgm:prSet presAssocID="{1ABFD7EB-CCC0-4DA8-8A59-074C66860669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67F5B24F-7EAE-44C7-BFD7-61BE4BE55241}" type="pres">
      <dgm:prSet presAssocID="{8E307794-1B1B-442E-AFE1-A0E7F17B518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646803-5660-4A5B-B43E-D05305BDAAC8}" type="pres">
      <dgm:prSet presAssocID="{8E307794-1B1B-442E-AFE1-A0E7F17B5183}" presName="accent_2" presStyleCnt="0"/>
      <dgm:spPr/>
    </dgm:pt>
    <dgm:pt modelId="{CCB8BB3C-EA13-4A80-A4B5-2DEE408850E8}" type="pres">
      <dgm:prSet presAssocID="{8E307794-1B1B-442E-AFE1-A0E7F17B5183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1CAAF7AA-6342-4B15-B02E-1FE455C9FCB1}" type="presOf" srcId="{167BE8A8-E458-44E2-A4C0-422224FB1B86}" destId="{67F5B24F-7EAE-44C7-BFD7-61BE4BE55241}" srcOrd="0" destOrd="1" presId="urn:microsoft.com/office/officeart/2008/layout/VerticalCurvedList"/>
    <dgm:cxn modelId="{585CBAEF-8B62-44B1-8ED1-6770F0D22057}" type="presOf" srcId="{D67162C5-BFEE-45D5-86CB-5A78A5BF2DFB}" destId="{67F5B24F-7EAE-44C7-BFD7-61BE4BE55241}" srcOrd="0" destOrd="3" presId="urn:microsoft.com/office/officeart/2008/layout/VerticalCurvedList"/>
    <dgm:cxn modelId="{99904796-8FA5-4B9A-A4BD-F60316B9917F}" type="presOf" srcId="{8E307794-1B1B-442E-AFE1-A0E7F17B5183}" destId="{67F5B24F-7EAE-44C7-BFD7-61BE4BE55241}" srcOrd="0" destOrd="0" presId="urn:microsoft.com/office/officeart/2008/layout/VerticalCurvedList"/>
    <dgm:cxn modelId="{B097EA4D-BEAB-41F6-9882-C9CB741E1E5F}" type="presOf" srcId="{E57B95AF-5312-4B8D-B1DC-09BC599510D7}" destId="{30C08727-EF66-4F08-BDEF-0E0AE75C8516}" srcOrd="0" destOrd="0" presId="urn:microsoft.com/office/officeart/2008/layout/VerticalCurvedList"/>
    <dgm:cxn modelId="{C85F8170-A8A0-438D-8E76-E0B2031D1E71}" type="presOf" srcId="{ECDE1570-C52A-42AB-A159-C5B373FF6A44}" destId="{8EFC5250-D701-4E0B-A3D5-818F573B5C6B}" srcOrd="0" destOrd="2" presId="urn:microsoft.com/office/officeart/2008/layout/VerticalCurvedList"/>
    <dgm:cxn modelId="{8D6C30C9-2AB2-42A1-9F78-5D4028A75285}" type="presOf" srcId="{382DF7F7-C5B2-4F15-A118-1C6FAB9B30AB}" destId="{67F5B24F-7EAE-44C7-BFD7-61BE4BE55241}" srcOrd="0" destOrd="2" presId="urn:microsoft.com/office/officeart/2008/layout/VerticalCurvedList"/>
    <dgm:cxn modelId="{24B6D98A-7D65-4667-841F-4376D8CBCC6A}" srcId="{8E307794-1B1B-442E-AFE1-A0E7F17B5183}" destId="{167BE8A8-E458-44E2-A4C0-422224FB1B86}" srcOrd="0" destOrd="0" parTransId="{AD8E6362-3178-4059-9A46-6AA93035B244}" sibTransId="{C1699BE8-0F72-4D93-AAFE-D80866F51F30}"/>
    <dgm:cxn modelId="{6FDEE1A4-49E6-4521-8BA7-DCF5E0F7774F}" srcId="{1ABFD7EB-CCC0-4DA8-8A59-074C66860669}" destId="{AF7FB849-6A23-447F-BD76-8CB1DB3D2AC3}" srcOrd="0" destOrd="0" parTransId="{E69A566D-2796-4F9D-AB09-3565B4F34708}" sibTransId="{680791DB-A33A-494A-82E8-22A3CAB1BFDC}"/>
    <dgm:cxn modelId="{F4C3CD09-D47C-4A9C-BEA6-B742B7C73B81}" srcId="{1ABFD7EB-CCC0-4DA8-8A59-074C66860669}" destId="{ECDE1570-C52A-42AB-A159-C5B373FF6A44}" srcOrd="1" destOrd="0" parTransId="{A9D8D7CA-6697-4D9A-B05D-B55EB077D6C0}" sibTransId="{03F13ED4-A034-4DD2-A014-1DB1394AE382}"/>
    <dgm:cxn modelId="{707846BE-0FDD-463F-A7CB-0F3AFEF94E9D}" type="presOf" srcId="{2C887DB9-251C-45B2-9E66-44A23FF911EB}" destId="{8EFC5250-D701-4E0B-A3D5-818F573B5C6B}" srcOrd="0" destOrd="3" presId="urn:microsoft.com/office/officeart/2008/layout/VerticalCurvedList"/>
    <dgm:cxn modelId="{B87D6071-65D7-4650-83E0-ECDC7BEACCCC}" srcId="{1ABFD7EB-CCC0-4DA8-8A59-074C66860669}" destId="{2C887DB9-251C-45B2-9E66-44A23FF911EB}" srcOrd="2" destOrd="0" parTransId="{16727583-9B2F-4CD2-A56B-F4CA203653FA}" sibTransId="{739B5715-7C96-435D-B1FD-2907649BD7D8}"/>
    <dgm:cxn modelId="{AC311FEB-384E-4486-96D3-24EAE20E5117}" type="presOf" srcId="{AF7FB849-6A23-447F-BD76-8CB1DB3D2AC3}" destId="{8EFC5250-D701-4E0B-A3D5-818F573B5C6B}" srcOrd="0" destOrd="1" presId="urn:microsoft.com/office/officeart/2008/layout/VerticalCurvedList"/>
    <dgm:cxn modelId="{2CB7BD44-EB55-4066-9ACB-C15BFD86429D}" type="presOf" srcId="{1ABFD7EB-CCC0-4DA8-8A59-074C66860669}" destId="{8EFC5250-D701-4E0B-A3D5-818F573B5C6B}" srcOrd="0" destOrd="0" presId="urn:microsoft.com/office/officeart/2008/layout/VerticalCurvedList"/>
    <dgm:cxn modelId="{A04272F2-0E62-4621-B36A-504342CD05B0}" srcId="{8E307794-1B1B-442E-AFE1-A0E7F17B5183}" destId="{D67162C5-BFEE-45D5-86CB-5A78A5BF2DFB}" srcOrd="2" destOrd="0" parTransId="{A4A42868-678C-408D-BB9C-400B4EC17F68}" sibTransId="{01D75B11-E2AE-463E-8B29-65FBEF3BED8B}"/>
    <dgm:cxn modelId="{7AD4D397-1C1C-401F-AABF-7CE884C70B6C}" srcId="{E57B95AF-5312-4B8D-B1DC-09BC599510D7}" destId="{1ABFD7EB-CCC0-4DA8-8A59-074C66860669}" srcOrd="0" destOrd="0" parTransId="{2248D08B-32F9-41D2-AD5D-ECEDA4B9C866}" sibTransId="{A422C2A2-B510-4034-A91D-B31CC5004BA6}"/>
    <dgm:cxn modelId="{AC6574F8-13D7-43C0-9360-83F9E3AD251B}" type="presOf" srcId="{680791DB-A33A-494A-82E8-22A3CAB1BFDC}" destId="{F83A9F8A-3765-49A5-B2EF-397AB4A7E013}" srcOrd="0" destOrd="0" presId="urn:microsoft.com/office/officeart/2008/layout/VerticalCurvedList"/>
    <dgm:cxn modelId="{3EAC43EA-F7BE-4411-963B-ADEF3154A77E}" srcId="{E57B95AF-5312-4B8D-B1DC-09BC599510D7}" destId="{8E307794-1B1B-442E-AFE1-A0E7F17B5183}" srcOrd="1" destOrd="0" parTransId="{B714A9BB-EDC2-4B24-A749-F202EF417B31}" sibTransId="{974784B8-27F2-4B6D-B8AA-9B6846BB745C}"/>
    <dgm:cxn modelId="{2EA4F61F-929F-494A-A433-85812E18A33C}" srcId="{8E307794-1B1B-442E-AFE1-A0E7F17B5183}" destId="{382DF7F7-C5B2-4F15-A118-1C6FAB9B30AB}" srcOrd="1" destOrd="0" parTransId="{F6108941-7FD9-40E1-BCA3-8E26934EA261}" sibTransId="{5F0C2508-1F33-482C-9FF9-5A01E728E3FF}"/>
    <dgm:cxn modelId="{74B6E676-0FB6-4F16-89AB-7211DCD1DB72}" type="presParOf" srcId="{30C08727-EF66-4F08-BDEF-0E0AE75C8516}" destId="{7FB9C7F3-FFF9-464E-94FC-57B5934398CA}" srcOrd="0" destOrd="0" presId="urn:microsoft.com/office/officeart/2008/layout/VerticalCurvedList"/>
    <dgm:cxn modelId="{E63DD558-D983-4B42-9A01-D15969FF1FCC}" type="presParOf" srcId="{7FB9C7F3-FFF9-464E-94FC-57B5934398CA}" destId="{75A02D2C-BA2A-45F8-B427-27BE00AC1476}" srcOrd="0" destOrd="0" presId="urn:microsoft.com/office/officeart/2008/layout/VerticalCurvedList"/>
    <dgm:cxn modelId="{62B797E7-54C1-4CB7-B295-A278B91DF991}" type="presParOf" srcId="{75A02D2C-BA2A-45F8-B427-27BE00AC1476}" destId="{7EEBC0CD-9BA6-4E8E-8D83-7CFE6A07FF9F}" srcOrd="0" destOrd="0" presId="urn:microsoft.com/office/officeart/2008/layout/VerticalCurvedList"/>
    <dgm:cxn modelId="{5F34CCC9-AA05-40B7-B74F-8B5BAD7E3973}" type="presParOf" srcId="{75A02D2C-BA2A-45F8-B427-27BE00AC1476}" destId="{F83A9F8A-3765-49A5-B2EF-397AB4A7E013}" srcOrd="1" destOrd="0" presId="urn:microsoft.com/office/officeart/2008/layout/VerticalCurvedList"/>
    <dgm:cxn modelId="{D6DEAE3A-B349-45A2-B0FF-957207AEC267}" type="presParOf" srcId="{75A02D2C-BA2A-45F8-B427-27BE00AC1476}" destId="{E22ACE5B-8B16-448A-8591-B8EEC8A801E3}" srcOrd="2" destOrd="0" presId="urn:microsoft.com/office/officeart/2008/layout/VerticalCurvedList"/>
    <dgm:cxn modelId="{06143A02-FCD3-4F1C-B60E-E6F2DDBA6A01}" type="presParOf" srcId="{75A02D2C-BA2A-45F8-B427-27BE00AC1476}" destId="{A03E4F46-1DF6-4417-A585-7946CCDF73B6}" srcOrd="3" destOrd="0" presId="urn:microsoft.com/office/officeart/2008/layout/VerticalCurvedList"/>
    <dgm:cxn modelId="{61A7E8AA-EEC5-4AD0-BAA8-38D7427502D4}" type="presParOf" srcId="{7FB9C7F3-FFF9-464E-94FC-57B5934398CA}" destId="{8EFC5250-D701-4E0B-A3D5-818F573B5C6B}" srcOrd="1" destOrd="0" presId="urn:microsoft.com/office/officeart/2008/layout/VerticalCurvedList"/>
    <dgm:cxn modelId="{A6BABCAD-6A3A-4D9C-B124-9E554C051F90}" type="presParOf" srcId="{7FB9C7F3-FFF9-464E-94FC-57B5934398CA}" destId="{2312703C-6A3F-49EE-99A2-B86659701604}" srcOrd="2" destOrd="0" presId="urn:microsoft.com/office/officeart/2008/layout/VerticalCurvedList"/>
    <dgm:cxn modelId="{0F478C1C-77ED-4858-8828-3058360B8254}" type="presParOf" srcId="{2312703C-6A3F-49EE-99A2-B86659701604}" destId="{6BFD1369-22CB-40F3-AA52-3D1D6503A9AA}" srcOrd="0" destOrd="0" presId="urn:microsoft.com/office/officeart/2008/layout/VerticalCurvedList"/>
    <dgm:cxn modelId="{C4523BC9-8691-4159-876A-644356D2EF6F}" type="presParOf" srcId="{7FB9C7F3-FFF9-464E-94FC-57B5934398CA}" destId="{67F5B24F-7EAE-44C7-BFD7-61BE4BE55241}" srcOrd="3" destOrd="0" presId="urn:microsoft.com/office/officeart/2008/layout/VerticalCurvedList"/>
    <dgm:cxn modelId="{7260562F-88DA-422F-BC8F-1C4782B0FFD2}" type="presParOf" srcId="{7FB9C7F3-FFF9-464E-94FC-57B5934398CA}" destId="{5C646803-5660-4A5B-B43E-D05305BDAAC8}" srcOrd="4" destOrd="0" presId="urn:microsoft.com/office/officeart/2008/layout/VerticalCurvedList"/>
    <dgm:cxn modelId="{4641704F-9367-4074-9503-BAE371DC2E24}" type="presParOf" srcId="{5C646803-5660-4A5B-B43E-D05305BDAAC8}" destId="{CCB8BB3C-EA13-4A80-A4B5-2DEE408850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B95AF-5312-4B8D-B1DC-09BC599510D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1ABFD7EB-CCC0-4DA8-8A59-074C66860669}">
      <dgm:prSet/>
      <dgm:spPr/>
      <dgm:t>
        <a:bodyPr/>
        <a:lstStyle/>
        <a:p>
          <a:r>
            <a:rPr lang="nl-NL" dirty="0" err="1" smtClean="0"/>
            <a:t>Woordweb</a:t>
          </a:r>
          <a:endParaRPr lang="nl-NL" dirty="0"/>
        </a:p>
      </dgm:t>
    </dgm:pt>
    <dgm:pt modelId="{2248D08B-32F9-41D2-AD5D-ECEDA4B9C866}" type="parTrans" cxnId="{7AD4D397-1C1C-401F-AABF-7CE884C70B6C}">
      <dgm:prSet/>
      <dgm:spPr/>
      <dgm:t>
        <a:bodyPr/>
        <a:lstStyle/>
        <a:p>
          <a:endParaRPr lang="nl-NL"/>
        </a:p>
      </dgm:t>
    </dgm:pt>
    <dgm:pt modelId="{A422C2A2-B510-4034-A91D-B31CC5004BA6}" type="sibTrans" cxnId="{7AD4D397-1C1C-401F-AABF-7CE884C70B6C}">
      <dgm:prSet/>
      <dgm:spPr/>
      <dgm:t>
        <a:bodyPr/>
        <a:lstStyle/>
        <a:p>
          <a:endParaRPr lang="nl-NL"/>
        </a:p>
      </dgm:t>
    </dgm:pt>
    <dgm:pt modelId="{017FD4AF-F6A2-46AB-8C72-23CA26779F24}">
      <dgm:prSet/>
      <dgm:spPr/>
      <dgm:t>
        <a:bodyPr/>
        <a:lstStyle/>
        <a:p>
          <a:r>
            <a:rPr lang="nl-NL" dirty="0" smtClean="0"/>
            <a:t>Woestijnkever</a:t>
          </a:r>
          <a:endParaRPr lang="nl-NL" dirty="0"/>
        </a:p>
      </dgm:t>
    </dgm:pt>
    <dgm:pt modelId="{CE12F2AA-4239-400C-92B1-BDE0960D78BB}" type="parTrans" cxnId="{54AF4C7B-6A24-4882-A6A1-17C2CABB270D}">
      <dgm:prSet/>
      <dgm:spPr/>
      <dgm:t>
        <a:bodyPr/>
        <a:lstStyle/>
        <a:p>
          <a:endParaRPr lang="nl-NL"/>
        </a:p>
      </dgm:t>
    </dgm:pt>
    <dgm:pt modelId="{76182AAC-DC3B-4C10-8F5D-00ACDD0A6954}" type="sibTrans" cxnId="{54AF4C7B-6A24-4882-A6A1-17C2CABB270D}">
      <dgm:prSet/>
      <dgm:spPr/>
      <dgm:t>
        <a:bodyPr/>
        <a:lstStyle/>
        <a:p>
          <a:endParaRPr lang="nl-NL"/>
        </a:p>
      </dgm:t>
    </dgm:pt>
    <dgm:pt modelId="{B18E3030-3A48-4767-8A7C-A5DF8E8014DC}">
      <dgm:prSet/>
      <dgm:spPr/>
      <dgm:t>
        <a:bodyPr/>
        <a:lstStyle/>
        <a:p>
          <a:r>
            <a:rPr lang="nl-NL" dirty="0" smtClean="0"/>
            <a:t>Random ideeën</a:t>
          </a:r>
          <a:endParaRPr lang="nl-NL" dirty="0"/>
        </a:p>
      </dgm:t>
    </dgm:pt>
    <dgm:pt modelId="{4A2E0E0B-C14D-4CCC-8386-93718F079329}" type="parTrans" cxnId="{D29124EF-A573-410C-8D90-48830EDFFAAD}">
      <dgm:prSet/>
      <dgm:spPr/>
      <dgm:t>
        <a:bodyPr/>
        <a:lstStyle/>
        <a:p>
          <a:endParaRPr lang="nl-NL"/>
        </a:p>
      </dgm:t>
    </dgm:pt>
    <dgm:pt modelId="{9D490F4E-AB02-4739-A69F-8AB620C82B2B}" type="sibTrans" cxnId="{D29124EF-A573-410C-8D90-48830EDFFAAD}">
      <dgm:prSet/>
      <dgm:spPr/>
      <dgm:t>
        <a:bodyPr/>
        <a:lstStyle/>
        <a:p>
          <a:endParaRPr lang="nl-NL"/>
        </a:p>
      </dgm:t>
    </dgm:pt>
    <dgm:pt modelId="{A8200B3D-C97B-4A1F-90B2-188BB0003C9C}">
      <dgm:prSet/>
      <dgm:spPr/>
      <dgm:t>
        <a:bodyPr/>
        <a:lstStyle/>
        <a:p>
          <a:r>
            <a:rPr lang="nl-NL" dirty="0" smtClean="0"/>
            <a:t>Lasers</a:t>
          </a:r>
          <a:endParaRPr lang="nl-NL" dirty="0"/>
        </a:p>
      </dgm:t>
    </dgm:pt>
    <dgm:pt modelId="{3B193206-CD2A-4299-A85B-3C14C465BB13}" type="parTrans" cxnId="{20AF560C-CF05-477E-8977-5A28A825156D}">
      <dgm:prSet/>
      <dgm:spPr/>
      <dgm:t>
        <a:bodyPr/>
        <a:lstStyle/>
        <a:p>
          <a:endParaRPr lang="nl-NL"/>
        </a:p>
      </dgm:t>
    </dgm:pt>
    <dgm:pt modelId="{2D6E355D-37B1-4D03-BB94-90ECDD7B6182}" type="sibTrans" cxnId="{20AF560C-CF05-477E-8977-5A28A825156D}">
      <dgm:prSet/>
      <dgm:spPr/>
      <dgm:t>
        <a:bodyPr/>
        <a:lstStyle/>
        <a:p>
          <a:endParaRPr lang="nl-NL"/>
        </a:p>
      </dgm:t>
    </dgm:pt>
    <dgm:pt modelId="{48C19EEA-8837-46BE-B325-3216E0C44C8D}">
      <dgm:prSet/>
      <dgm:spPr/>
      <dgm:t>
        <a:bodyPr/>
        <a:lstStyle/>
        <a:p>
          <a:r>
            <a:rPr lang="nl-NL" dirty="0" err="1" smtClean="0"/>
            <a:t>Biomimicry</a:t>
          </a:r>
          <a:endParaRPr lang="nl-NL" dirty="0"/>
        </a:p>
      </dgm:t>
    </dgm:pt>
    <dgm:pt modelId="{E1996583-3A67-41AF-995A-6E54A96DB4C6}" type="sibTrans" cxnId="{33D9E9A3-2CBB-4A5E-9CC6-EC914F84EE72}">
      <dgm:prSet/>
      <dgm:spPr/>
      <dgm:t>
        <a:bodyPr/>
        <a:lstStyle/>
        <a:p>
          <a:endParaRPr lang="nl-NL"/>
        </a:p>
      </dgm:t>
    </dgm:pt>
    <dgm:pt modelId="{B00353A9-C182-475B-9DB6-1697BF5A817D}" type="parTrans" cxnId="{33D9E9A3-2CBB-4A5E-9CC6-EC914F84EE72}">
      <dgm:prSet/>
      <dgm:spPr/>
      <dgm:t>
        <a:bodyPr/>
        <a:lstStyle/>
        <a:p>
          <a:endParaRPr lang="nl-NL"/>
        </a:p>
      </dgm:t>
    </dgm:pt>
    <dgm:pt modelId="{30C08727-EF66-4F08-BDEF-0E0AE75C8516}" type="pres">
      <dgm:prSet presAssocID="{E57B95AF-5312-4B8D-B1DC-09BC59951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FB9C7F3-FFF9-464E-94FC-57B5934398CA}" type="pres">
      <dgm:prSet presAssocID="{E57B95AF-5312-4B8D-B1DC-09BC599510D7}" presName="Name1" presStyleCnt="0"/>
      <dgm:spPr/>
    </dgm:pt>
    <dgm:pt modelId="{75A02D2C-BA2A-45F8-B427-27BE00AC1476}" type="pres">
      <dgm:prSet presAssocID="{E57B95AF-5312-4B8D-B1DC-09BC599510D7}" presName="cycle" presStyleCnt="0"/>
      <dgm:spPr/>
    </dgm:pt>
    <dgm:pt modelId="{7EEBC0CD-9BA6-4E8E-8D83-7CFE6A07FF9F}" type="pres">
      <dgm:prSet presAssocID="{E57B95AF-5312-4B8D-B1DC-09BC599510D7}" presName="srcNode" presStyleLbl="node1" presStyleIdx="0" presStyleCnt="3"/>
      <dgm:spPr/>
    </dgm:pt>
    <dgm:pt modelId="{F83A9F8A-3765-49A5-B2EF-397AB4A7E013}" type="pres">
      <dgm:prSet presAssocID="{E57B95AF-5312-4B8D-B1DC-09BC599510D7}" presName="conn" presStyleLbl="parChTrans1D2" presStyleIdx="0" presStyleCnt="1"/>
      <dgm:spPr/>
      <dgm:t>
        <a:bodyPr/>
        <a:lstStyle/>
        <a:p>
          <a:endParaRPr lang="nl-NL"/>
        </a:p>
      </dgm:t>
    </dgm:pt>
    <dgm:pt modelId="{E22ACE5B-8B16-448A-8591-B8EEC8A801E3}" type="pres">
      <dgm:prSet presAssocID="{E57B95AF-5312-4B8D-B1DC-09BC599510D7}" presName="extraNode" presStyleLbl="node1" presStyleIdx="0" presStyleCnt="3"/>
      <dgm:spPr/>
    </dgm:pt>
    <dgm:pt modelId="{A03E4F46-1DF6-4417-A585-7946CCDF73B6}" type="pres">
      <dgm:prSet presAssocID="{E57B95AF-5312-4B8D-B1DC-09BC599510D7}" presName="dstNode" presStyleLbl="node1" presStyleIdx="0" presStyleCnt="3"/>
      <dgm:spPr/>
    </dgm:pt>
    <dgm:pt modelId="{8EFC5250-D701-4E0B-A3D5-818F573B5C6B}" type="pres">
      <dgm:prSet presAssocID="{1ABFD7EB-CCC0-4DA8-8A59-074C6686066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12703C-6A3F-49EE-99A2-B86659701604}" type="pres">
      <dgm:prSet presAssocID="{1ABFD7EB-CCC0-4DA8-8A59-074C66860669}" presName="accent_1" presStyleCnt="0"/>
      <dgm:spPr/>
    </dgm:pt>
    <dgm:pt modelId="{6BFD1369-22CB-40F3-AA52-3D1D6503A9AA}" type="pres">
      <dgm:prSet presAssocID="{1ABFD7EB-CCC0-4DA8-8A59-074C6686066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87C20466-AB2C-4CD9-82B5-0CBBDF8D7C97}" type="pres">
      <dgm:prSet presAssocID="{48C19EEA-8837-46BE-B325-3216E0C44C8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F019DD-CE12-440A-AE68-42C22A60F9E8}" type="pres">
      <dgm:prSet presAssocID="{48C19EEA-8837-46BE-B325-3216E0C44C8D}" presName="accent_2" presStyleCnt="0"/>
      <dgm:spPr/>
    </dgm:pt>
    <dgm:pt modelId="{BD064EE9-B4EB-47B9-A6A6-D68CA69E9375}" type="pres">
      <dgm:prSet presAssocID="{48C19EEA-8837-46BE-B325-3216E0C44C8D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65A9365E-1EDA-4803-A09E-268F6CA08980}" type="pres">
      <dgm:prSet presAssocID="{B18E3030-3A48-4767-8A7C-A5DF8E8014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EB831B-FF6F-46DF-B985-643251B0058A}" type="pres">
      <dgm:prSet presAssocID="{B18E3030-3A48-4767-8A7C-A5DF8E8014DC}" presName="accent_3" presStyleCnt="0"/>
      <dgm:spPr/>
    </dgm:pt>
    <dgm:pt modelId="{78E55A90-E3A1-48AD-B009-B6AF28749494}" type="pres">
      <dgm:prSet presAssocID="{B18E3030-3A48-4767-8A7C-A5DF8E8014D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B8FD5664-3089-4F13-AC0A-B2015B6F22C0}" type="presOf" srcId="{B18E3030-3A48-4767-8A7C-A5DF8E8014DC}" destId="{65A9365E-1EDA-4803-A09E-268F6CA08980}" srcOrd="0" destOrd="0" presId="urn:microsoft.com/office/officeart/2008/layout/VerticalCurvedList"/>
    <dgm:cxn modelId="{C381B70C-3341-4847-90C9-EA5C217092DA}" type="presOf" srcId="{48C19EEA-8837-46BE-B325-3216E0C44C8D}" destId="{87C20466-AB2C-4CD9-82B5-0CBBDF8D7C97}" srcOrd="0" destOrd="0" presId="urn:microsoft.com/office/officeart/2008/layout/VerticalCurvedList"/>
    <dgm:cxn modelId="{231A5BB2-2AA4-43A3-9091-F5F0C526518B}" type="presOf" srcId="{A8200B3D-C97B-4A1F-90B2-188BB0003C9C}" destId="{65A9365E-1EDA-4803-A09E-268F6CA08980}" srcOrd="0" destOrd="1" presId="urn:microsoft.com/office/officeart/2008/layout/VerticalCurvedList"/>
    <dgm:cxn modelId="{FC38EC9D-A483-429A-97F1-84C341AE6691}" type="presOf" srcId="{017FD4AF-F6A2-46AB-8C72-23CA26779F24}" destId="{87C20466-AB2C-4CD9-82B5-0CBBDF8D7C97}" srcOrd="0" destOrd="1" presId="urn:microsoft.com/office/officeart/2008/layout/VerticalCurvedList"/>
    <dgm:cxn modelId="{54AF4C7B-6A24-4882-A6A1-17C2CABB270D}" srcId="{48C19EEA-8837-46BE-B325-3216E0C44C8D}" destId="{017FD4AF-F6A2-46AB-8C72-23CA26779F24}" srcOrd="0" destOrd="0" parTransId="{CE12F2AA-4239-400C-92B1-BDE0960D78BB}" sibTransId="{76182AAC-DC3B-4C10-8F5D-00ACDD0A6954}"/>
    <dgm:cxn modelId="{D29124EF-A573-410C-8D90-48830EDFFAAD}" srcId="{E57B95AF-5312-4B8D-B1DC-09BC599510D7}" destId="{B18E3030-3A48-4767-8A7C-A5DF8E8014DC}" srcOrd="2" destOrd="0" parTransId="{4A2E0E0B-C14D-4CCC-8386-93718F079329}" sibTransId="{9D490F4E-AB02-4739-A69F-8AB620C82B2B}"/>
    <dgm:cxn modelId="{2CB7BD44-EB55-4066-9ACB-C15BFD86429D}" type="presOf" srcId="{1ABFD7EB-CCC0-4DA8-8A59-074C66860669}" destId="{8EFC5250-D701-4E0B-A3D5-818F573B5C6B}" srcOrd="0" destOrd="0" presId="urn:microsoft.com/office/officeart/2008/layout/VerticalCurvedList"/>
    <dgm:cxn modelId="{B097EA4D-BEAB-41F6-9882-C9CB741E1E5F}" type="presOf" srcId="{E57B95AF-5312-4B8D-B1DC-09BC599510D7}" destId="{30C08727-EF66-4F08-BDEF-0E0AE75C8516}" srcOrd="0" destOrd="0" presId="urn:microsoft.com/office/officeart/2008/layout/VerticalCurvedList"/>
    <dgm:cxn modelId="{33D9E9A3-2CBB-4A5E-9CC6-EC914F84EE72}" srcId="{E57B95AF-5312-4B8D-B1DC-09BC599510D7}" destId="{48C19EEA-8837-46BE-B325-3216E0C44C8D}" srcOrd="1" destOrd="0" parTransId="{B00353A9-C182-475B-9DB6-1697BF5A817D}" sibTransId="{E1996583-3A67-41AF-995A-6E54A96DB4C6}"/>
    <dgm:cxn modelId="{7ED6A593-14B4-412C-BAE4-05F3A84B12E2}" type="presOf" srcId="{A422C2A2-B510-4034-A91D-B31CC5004BA6}" destId="{F83A9F8A-3765-49A5-B2EF-397AB4A7E013}" srcOrd="0" destOrd="0" presId="urn:microsoft.com/office/officeart/2008/layout/VerticalCurvedList"/>
    <dgm:cxn modelId="{20AF560C-CF05-477E-8977-5A28A825156D}" srcId="{B18E3030-3A48-4767-8A7C-A5DF8E8014DC}" destId="{A8200B3D-C97B-4A1F-90B2-188BB0003C9C}" srcOrd="0" destOrd="0" parTransId="{3B193206-CD2A-4299-A85B-3C14C465BB13}" sibTransId="{2D6E355D-37B1-4D03-BB94-90ECDD7B6182}"/>
    <dgm:cxn modelId="{7AD4D397-1C1C-401F-AABF-7CE884C70B6C}" srcId="{E57B95AF-5312-4B8D-B1DC-09BC599510D7}" destId="{1ABFD7EB-CCC0-4DA8-8A59-074C66860669}" srcOrd="0" destOrd="0" parTransId="{2248D08B-32F9-41D2-AD5D-ECEDA4B9C866}" sibTransId="{A422C2A2-B510-4034-A91D-B31CC5004BA6}"/>
    <dgm:cxn modelId="{74B6E676-0FB6-4F16-89AB-7211DCD1DB72}" type="presParOf" srcId="{30C08727-EF66-4F08-BDEF-0E0AE75C8516}" destId="{7FB9C7F3-FFF9-464E-94FC-57B5934398CA}" srcOrd="0" destOrd="0" presId="urn:microsoft.com/office/officeart/2008/layout/VerticalCurvedList"/>
    <dgm:cxn modelId="{E63DD558-D983-4B42-9A01-D15969FF1FCC}" type="presParOf" srcId="{7FB9C7F3-FFF9-464E-94FC-57B5934398CA}" destId="{75A02D2C-BA2A-45F8-B427-27BE00AC1476}" srcOrd="0" destOrd="0" presId="urn:microsoft.com/office/officeart/2008/layout/VerticalCurvedList"/>
    <dgm:cxn modelId="{62B797E7-54C1-4CB7-B295-A278B91DF991}" type="presParOf" srcId="{75A02D2C-BA2A-45F8-B427-27BE00AC1476}" destId="{7EEBC0CD-9BA6-4E8E-8D83-7CFE6A07FF9F}" srcOrd="0" destOrd="0" presId="urn:microsoft.com/office/officeart/2008/layout/VerticalCurvedList"/>
    <dgm:cxn modelId="{5F34CCC9-AA05-40B7-B74F-8B5BAD7E3973}" type="presParOf" srcId="{75A02D2C-BA2A-45F8-B427-27BE00AC1476}" destId="{F83A9F8A-3765-49A5-B2EF-397AB4A7E013}" srcOrd="1" destOrd="0" presId="urn:microsoft.com/office/officeart/2008/layout/VerticalCurvedList"/>
    <dgm:cxn modelId="{D6DEAE3A-B349-45A2-B0FF-957207AEC267}" type="presParOf" srcId="{75A02D2C-BA2A-45F8-B427-27BE00AC1476}" destId="{E22ACE5B-8B16-448A-8591-B8EEC8A801E3}" srcOrd="2" destOrd="0" presId="urn:microsoft.com/office/officeart/2008/layout/VerticalCurvedList"/>
    <dgm:cxn modelId="{06143A02-FCD3-4F1C-B60E-E6F2DDBA6A01}" type="presParOf" srcId="{75A02D2C-BA2A-45F8-B427-27BE00AC1476}" destId="{A03E4F46-1DF6-4417-A585-7946CCDF73B6}" srcOrd="3" destOrd="0" presId="urn:microsoft.com/office/officeart/2008/layout/VerticalCurvedList"/>
    <dgm:cxn modelId="{61A7E8AA-EEC5-4AD0-BAA8-38D7427502D4}" type="presParOf" srcId="{7FB9C7F3-FFF9-464E-94FC-57B5934398CA}" destId="{8EFC5250-D701-4E0B-A3D5-818F573B5C6B}" srcOrd="1" destOrd="0" presId="urn:microsoft.com/office/officeart/2008/layout/VerticalCurvedList"/>
    <dgm:cxn modelId="{A6BABCAD-6A3A-4D9C-B124-9E554C051F90}" type="presParOf" srcId="{7FB9C7F3-FFF9-464E-94FC-57B5934398CA}" destId="{2312703C-6A3F-49EE-99A2-B86659701604}" srcOrd="2" destOrd="0" presId="urn:microsoft.com/office/officeart/2008/layout/VerticalCurvedList"/>
    <dgm:cxn modelId="{0F478C1C-77ED-4858-8828-3058360B8254}" type="presParOf" srcId="{2312703C-6A3F-49EE-99A2-B86659701604}" destId="{6BFD1369-22CB-40F3-AA52-3D1D6503A9AA}" srcOrd="0" destOrd="0" presId="urn:microsoft.com/office/officeart/2008/layout/VerticalCurvedList"/>
    <dgm:cxn modelId="{E479B92E-F023-4D27-BEE9-13898215E46A}" type="presParOf" srcId="{7FB9C7F3-FFF9-464E-94FC-57B5934398CA}" destId="{87C20466-AB2C-4CD9-82B5-0CBBDF8D7C97}" srcOrd="3" destOrd="0" presId="urn:microsoft.com/office/officeart/2008/layout/VerticalCurvedList"/>
    <dgm:cxn modelId="{A80C98D0-2F64-4195-99E0-E100C09BF5FA}" type="presParOf" srcId="{7FB9C7F3-FFF9-464E-94FC-57B5934398CA}" destId="{FAF019DD-CE12-440A-AE68-42C22A60F9E8}" srcOrd="4" destOrd="0" presId="urn:microsoft.com/office/officeart/2008/layout/VerticalCurvedList"/>
    <dgm:cxn modelId="{148B6A2B-45C5-4F73-9CCA-C27C1AE773CE}" type="presParOf" srcId="{FAF019DD-CE12-440A-AE68-42C22A60F9E8}" destId="{BD064EE9-B4EB-47B9-A6A6-D68CA69E9375}" srcOrd="0" destOrd="0" presId="urn:microsoft.com/office/officeart/2008/layout/VerticalCurvedList"/>
    <dgm:cxn modelId="{905F00FD-BD3A-42AA-B4BA-AB2681C4EAC3}" type="presParOf" srcId="{7FB9C7F3-FFF9-464E-94FC-57B5934398CA}" destId="{65A9365E-1EDA-4803-A09E-268F6CA08980}" srcOrd="5" destOrd="0" presId="urn:microsoft.com/office/officeart/2008/layout/VerticalCurvedList"/>
    <dgm:cxn modelId="{234164BE-7394-410C-B4B0-CBDC9B650725}" type="presParOf" srcId="{7FB9C7F3-FFF9-464E-94FC-57B5934398CA}" destId="{3CEB831B-FF6F-46DF-B985-643251B0058A}" srcOrd="6" destOrd="0" presId="urn:microsoft.com/office/officeart/2008/layout/VerticalCurvedList"/>
    <dgm:cxn modelId="{F11653BD-BEA2-42C7-BBB0-86CE247EAFBD}" type="presParOf" srcId="{3CEB831B-FF6F-46DF-B985-643251B0058A}" destId="{78E55A90-E3A1-48AD-B009-B6AF287494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B95AF-5312-4B8D-B1DC-09BC599510D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7590DCE1-8812-4E96-9665-3C688B93FED8}">
      <dgm:prSet/>
      <dgm:spPr/>
      <dgm:t>
        <a:bodyPr/>
        <a:lstStyle/>
        <a:p>
          <a:r>
            <a:rPr lang="nl-NL" dirty="0" smtClean="0"/>
            <a:t>De oplossing draagt bij aan drinkwater voorzieningen </a:t>
          </a:r>
          <a:endParaRPr lang="nl-NL" dirty="0"/>
        </a:p>
      </dgm:t>
    </dgm:pt>
    <dgm:pt modelId="{9C0F77F2-1F14-47A5-B8A0-6CBB70507EC9}" type="parTrans" cxnId="{E4A0E94C-6A33-4A3A-B1F5-F081A629B148}">
      <dgm:prSet/>
      <dgm:spPr/>
      <dgm:t>
        <a:bodyPr/>
        <a:lstStyle/>
        <a:p>
          <a:endParaRPr lang="nl-NL"/>
        </a:p>
      </dgm:t>
    </dgm:pt>
    <dgm:pt modelId="{894DC02C-6E6D-4DE3-A3A8-9A0AA8E43729}" type="sibTrans" cxnId="{E4A0E94C-6A33-4A3A-B1F5-F081A629B148}">
      <dgm:prSet/>
      <dgm:spPr/>
      <dgm:t>
        <a:bodyPr/>
        <a:lstStyle/>
        <a:p>
          <a:endParaRPr lang="nl-NL"/>
        </a:p>
      </dgm:t>
    </dgm:pt>
    <dgm:pt modelId="{B82C3176-CA30-403D-9798-A9B1AC05E919}">
      <dgm:prSet/>
      <dgm:spPr/>
      <dgm:t>
        <a:bodyPr/>
        <a:lstStyle/>
        <a:p>
          <a:r>
            <a:rPr lang="nl-NL" dirty="0" smtClean="0"/>
            <a:t>Nodig voor ons plan;</a:t>
          </a:r>
          <a:endParaRPr lang="nl-NL" dirty="0"/>
        </a:p>
      </dgm:t>
    </dgm:pt>
    <dgm:pt modelId="{6E401C92-8660-40B2-9717-D0E304FB1605}" type="parTrans" cxnId="{F161F768-BADA-49E3-9C39-29F0FA604F85}">
      <dgm:prSet/>
      <dgm:spPr/>
      <dgm:t>
        <a:bodyPr/>
        <a:lstStyle/>
        <a:p>
          <a:endParaRPr lang="nl-NL"/>
        </a:p>
      </dgm:t>
    </dgm:pt>
    <dgm:pt modelId="{71B31FBB-19D1-4922-86B9-6530060DC9D9}" type="sibTrans" cxnId="{F161F768-BADA-49E3-9C39-29F0FA604F85}">
      <dgm:prSet/>
      <dgm:spPr/>
      <dgm:t>
        <a:bodyPr/>
        <a:lstStyle/>
        <a:p>
          <a:endParaRPr lang="nl-NL"/>
        </a:p>
      </dgm:t>
    </dgm:pt>
    <dgm:pt modelId="{4D0674F2-9100-4E33-8EC9-67AFF2AF1BCD}">
      <dgm:prSet/>
      <dgm:spPr/>
      <dgm:t>
        <a:bodyPr/>
        <a:lstStyle/>
        <a:p>
          <a:r>
            <a:rPr lang="nl-NL" dirty="0" smtClean="0"/>
            <a:t>Lasers</a:t>
          </a:r>
          <a:endParaRPr lang="nl-NL" dirty="0"/>
        </a:p>
      </dgm:t>
    </dgm:pt>
    <dgm:pt modelId="{32B97D9D-D7F5-486C-9A4F-27B370C04E4E}" type="parTrans" cxnId="{0C28E92A-F956-4275-A3E7-B4A106288813}">
      <dgm:prSet/>
      <dgm:spPr/>
      <dgm:t>
        <a:bodyPr/>
        <a:lstStyle/>
        <a:p>
          <a:endParaRPr lang="nl-NL"/>
        </a:p>
      </dgm:t>
    </dgm:pt>
    <dgm:pt modelId="{A2046D89-FE83-4075-8AF7-7B3FA1C7549E}" type="sibTrans" cxnId="{0C28E92A-F956-4275-A3E7-B4A106288813}">
      <dgm:prSet/>
      <dgm:spPr/>
      <dgm:t>
        <a:bodyPr/>
        <a:lstStyle/>
        <a:p>
          <a:endParaRPr lang="nl-NL"/>
        </a:p>
      </dgm:t>
    </dgm:pt>
    <dgm:pt modelId="{94657026-96A8-4169-A6B9-30C719F1C99A}">
      <dgm:prSet/>
      <dgm:spPr/>
      <dgm:t>
        <a:bodyPr/>
        <a:lstStyle/>
        <a:p>
          <a:r>
            <a:rPr lang="nl-NL" dirty="0" smtClean="0"/>
            <a:t>Keverschild (folie of plaat)</a:t>
          </a:r>
          <a:endParaRPr lang="nl-NL" dirty="0"/>
        </a:p>
      </dgm:t>
    </dgm:pt>
    <dgm:pt modelId="{97DDB174-A650-4A5F-A59F-C04E7158C7FF}" type="parTrans" cxnId="{60DDCF57-19A2-4DD4-8D26-CF2FF2F43C8B}">
      <dgm:prSet/>
      <dgm:spPr/>
      <dgm:t>
        <a:bodyPr/>
        <a:lstStyle/>
        <a:p>
          <a:endParaRPr lang="nl-NL"/>
        </a:p>
      </dgm:t>
    </dgm:pt>
    <dgm:pt modelId="{FE7615D6-AAE2-48A8-9174-91BCDE15FE6D}" type="sibTrans" cxnId="{60DDCF57-19A2-4DD4-8D26-CF2FF2F43C8B}">
      <dgm:prSet/>
      <dgm:spPr/>
      <dgm:t>
        <a:bodyPr/>
        <a:lstStyle/>
        <a:p>
          <a:endParaRPr lang="nl-NL"/>
        </a:p>
      </dgm:t>
    </dgm:pt>
    <dgm:pt modelId="{07C4B318-9FD2-4710-A7A6-15B02F22A107}">
      <dgm:prSet/>
      <dgm:spPr/>
      <dgm:t>
        <a:bodyPr/>
        <a:lstStyle/>
        <a:p>
          <a:r>
            <a:rPr lang="nl-NL" dirty="0" smtClean="0"/>
            <a:t>Bestemt voor een bereik van -10</a:t>
          </a:r>
          <a:r>
            <a:rPr lang="nl-NL" dirty="0" smtClean="0">
              <a:latin typeface="+mn-lt"/>
            </a:rPr>
            <a:t>℃</a:t>
          </a:r>
          <a:r>
            <a:rPr lang="nl-NL" dirty="0" smtClean="0"/>
            <a:t> tot +35℃ en een vochtig klimaat</a:t>
          </a:r>
          <a:endParaRPr lang="nl-NL" dirty="0"/>
        </a:p>
      </dgm:t>
    </dgm:pt>
    <dgm:pt modelId="{2653109A-ACC8-4B9E-9279-ACD61547E342}" type="parTrans" cxnId="{AB3EC95F-10B9-4E5E-926E-F8AFAFC5FEDF}">
      <dgm:prSet/>
      <dgm:spPr/>
      <dgm:t>
        <a:bodyPr/>
        <a:lstStyle/>
        <a:p>
          <a:endParaRPr lang="nl-NL"/>
        </a:p>
      </dgm:t>
    </dgm:pt>
    <dgm:pt modelId="{4FF16C0E-2D19-4C0B-A4F9-7245079E6814}" type="sibTrans" cxnId="{AB3EC95F-10B9-4E5E-926E-F8AFAFC5FEDF}">
      <dgm:prSet/>
      <dgm:spPr/>
      <dgm:t>
        <a:bodyPr/>
        <a:lstStyle/>
        <a:p>
          <a:endParaRPr lang="nl-NL"/>
        </a:p>
      </dgm:t>
    </dgm:pt>
    <dgm:pt modelId="{30C08727-EF66-4F08-BDEF-0E0AE75C8516}" type="pres">
      <dgm:prSet presAssocID="{E57B95AF-5312-4B8D-B1DC-09BC59951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FB9C7F3-FFF9-464E-94FC-57B5934398CA}" type="pres">
      <dgm:prSet presAssocID="{E57B95AF-5312-4B8D-B1DC-09BC599510D7}" presName="Name1" presStyleCnt="0"/>
      <dgm:spPr/>
    </dgm:pt>
    <dgm:pt modelId="{75A02D2C-BA2A-45F8-B427-27BE00AC1476}" type="pres">
      <dgm:prSet presAssocID="{E57B95AF-5312-4B8D-B1DC-09BC599510D7}" presName="cycle" presStyleCnt="0"/>
      <dgm:spPr/>
    </dgm:pt>
    <dgm:pt modelId="{7EEBC0CD-9BA6-4E8E-8D83-7CFE6A07FF9F}" type="pres">
      <dgm:prSet presAssocID="{E57B95AF-5312-4B8D-B1DC-09BC599510D7}" presName="srcNode" presStyleLbl="node1" presStyleIdx="0" presStyleCnt="3"/>
      <dgm:spPr/>
    </dgm:pt>
    <dgm:pt modelId="{F83A9F8A-3765-49A5-B2EF-397AB4A7E013}" type="pres">
      <dgm:prSet presAssocID="{E57B95AF-5312-4B8D-B1DC-09BC599510D7}" presName="conn" presStyleLbl="parChTrans1D2" presStyleIdx="0" presStyleCnt="1"/>
      <dgm:spPr/>
      <dgm:t>
        <a:bodyPr/>
        <a:lstStyle/>
        <a:p>
          <a:endParaRPr lang="nl-NL"/>
        </a:p>
      </dgm:t>
    </dgm:pt>
    <dgm:pt modelId="{E22ACE5B-8B16-448A-8591-B8EEC8A801E3}" type="pres">
      <dgm:prSet presAssocID="{E57B95AF-5312-4B8D-B1DC-09BC599510D7}" presName="extraNode" presStyleLbl="node1" presStyleIdx="0" presStyleCnt="3"/>
      <dgm:spPr/>
    </dgm:pt>
    <dgm:pt modelId="{A03E4F46-1DF6-4417-A585-7946CCDF73B6}" type="pres">
      <dgm:prSet presAssocID="{E57B95AF-5312-4B8D-B1DC-09BC599510D7}" presName="dstNode" presStyleLbl="node1" presStyleIdx="0" presStyleCnt="3"/>
      <dgm:spPr/>
    </dgm:pt>
    <dgm:pt modelId="{49357592-6FA2-4AE6-842E-EE38A0A491BD}" type="pres">
      <dgm:prSet presAssocID="{7590DCE1-8812-4E96-9665-3C688B93FE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7CACB8-AD02-48D5-937E-721F501C2086}" type="pres">
      <dgm:prSet presAssocID="{7590DCE1-8812-4E96-9665-3C688B93FED8}" presName="accent_1" presStyleCnt="0"/>
      <dgm:spPr/>
    </dgm:pt>
    <dgm:pt modelId="{BF7EF33C-D32E-4DAE-8D5E-66E4FACBAB12}" type="pres">
      <dgm:prSet presAssocID="{7590DCE1-8812-4E96-9665-3C688B93FED8}" presName="accentRepeatNode" presStyleLbl="solidFgAcc1" presStyleIdx="0" presStyleCnt="3"/>
      <dgm:spPr/>
    </dgm:pt>
    <dgm:pt modelId="{EE9BAC0D-93A1-4E7E-B9AD-CE54ACB6467B}" type="pres">
      <dgm:prSet presAssocID="{07C4B318-9FD2-4710-A7A6-15B02F22A10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12355B-7AF8-48FD-A8B7-6549D8043FBA}" type="pres">
      <dgm:prSet presAssocID="{07C4B318-9FD2-4710-A7A6-15B02F22A107}" presName="accent_2" presStyleCnt="0"/>
      <dgm:spPr/>
    </dgm:pt>
    <dgm:pt modelId="{78321971-ABF6-43C4-A5B4-EBAE7EC89F49}" type="pres">
      <dgm:prSet presAssocID="{07C4B318-9FD2-4710-A7A6-15B02F22A107}" presName="accentRepeatNode" presStyleLbl="solidFgAcc1" presStyleIdx="1" presStyleCnt="3"/>
      <dgm:spPr/>
    </dgm:pt>
    <dgm:pt modelId="{D2C9DA20-9439-4E18-8CDD-F8D87461D0D8}" type="pres">
      <dgm:prSet presAssocID="{B82C3176-CA30-403D-9798-A9B1AC05E91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39286C-DA21-4E85-B326-299B58C79459}" type="pres">
      <dgm:prSet presAssocID="{B82C3176-CA30-403D-9798-A9B1AC05E919}" presName="accent_3" presStyleCnt="0"/>
      <dgm:spPr/>
    </dgm:pt>
    <dgm:pt modelId="{392B6F7C-D3CC-443B-84FE-2CB1BEC9EB1F}" type="pres">
      <dgm:prSet presAssocID="{B82C3176-CA30-403D-9798-A9B1AC05E919}" presName="accentRepeatNode" presStyleLbl="solidFgAcc1" presStyleIdx="2" presStyleCnt="3"/>
      <dgm:spPr/>
    </dgm:pt>
  </dgm:ptLst>
  <dgm:cxnLst>
    <dgm:cxn modelId="{60DDCF57-19A2-4DD4-8D26-CF2FF2F43C8B}" srcId="{B82C3176-CA30-403D-9798-A9B1AC05E919}" destId="{94657026-96A8-4169-A6B9-30C719F1C99A}" srcOrd="1" destOrd="0" parTransId="{97DDB174-A650-4A5F-A59F-C04E7158C7FF}" sibTransId="{FE7615D6-AAE2-48A8-9174-91BCDE15FE6D}"/>
    <dgm:cxn modelId="{F161F768-BADA-49E3-9C39-29F0FA604F85}" srcId="{E57B95AF-5312-4B8D-B1DC-09BC599510D7}" destId="{B82C3176-CA30-403D-9798-A9B1AC05E919}" srcOrd="2" destOrd="0" parTransId="{6E401C92-8660-40B2-9717-D0E304FB1605}" sibTransId="{71B31FBB-19D1-4922-86B9-6530060DC9D9}"/>
    <dgm:cxn modelId="{B097EA4D-BEAB-41F6-9882-C9CB741E1E5F}" type="presOf" srcId="{E57B95AF-5312-4B8D-B1DC-09BC599510D7}" destId="{30C08727-EF66-4F08-BDEF-0E0AE75C8516}" srcOrd="0" destOrd="0" presId="urn:microsoft.com/office/officeart/2008/layout/VerticalCurvedList"/>
    <dgm:cxn modelId="{E4A0E94C-6A33-4A3A-B1F5-F081A629B148}" srcId="{E57B95AF-5312-4B8D-B1DC-09BC599510D7}" destId="{7590DCE1-8812-4E96-9665-3C688B93FED8}" srcOrd="0" destOrd="0" parTransId="{9C0F77F2-1F14-47A5-B8A0-6CBB70507EC9}" sibTransId="{894DC02C-6E6D-4DE3-A3A8-9A0AA8E43729}"/>
    <dgm:cxn modelId="{3B85629A-FE53-4F85-8A7C-DE617AF017AE}" type="presOf" srcId="{B82C3176-CA30-403D-9798-A9B1AC05E919}" destId="{D2C9DA20-9439-4E18-8CDD-F8D87461D0D8}" srcOrd="0" destOrd="0" presId="urn:microsoft.com/office/officeart/2008/layout/VerticalCurvedList"/>
    <dgm:cxn modelId="{C586844E-559F-4ECE-86A9-7FD52F6B7A68}" type="presOf" srcId="{7590DCE1-8812-4E96-9665-3C688B93FED8}" destId="{49357592-6FA2-4AE6-842E-EE38A0A491BD}" srcOrd="0" destOrd="0" presId="urn:microsoft.com/office/officeart/2008/layout/VerticalCurvedList"/>
    <dgm:cxn modelId="{16F37818-40C0-4F92-941D-ACC35F59960F}" type="presOf" srcId="{4D0674F2-9100-4E33-8EC9-67AFF2AF1BCD}" destId="{D2C9DA20-9439-4E18-8CDD-F8D87461D0D8}" srcOrd="0" destOrd="1" presId="urn:microsoft.com/office/officeart/2008/layout/VerticalCurvedList"/>
    <dgm:cxn modelId="{EA0320E4-679B-4539-A446-E42E177A0A85}" type="presOf" srcId="{94657026-96A8-4169-A6B9-30C719F1C99A}" destId="{D2C9DA20-9439-4E18-8CDD-F8D87461D0D8}" srcOrd="0" destOrd="2" presId="urn:microsoft.com/office/officeart/2008/layout/VerticalCurvedList"/>
    <dgm:cxn modelId="{2EFC34B1-70BD-4914-8120-AD0E29F48645}" type="presOf" srcId="{07C4B318-9FD2-4710-A7A6-15B02F22A107}" destId="{EE9BAC0D-93A1-4E7E-B9AD-CE54ACB6467B}" srcOrd="0" destOrd="0" presId="urn:microsoft.com/office/officeart/2008/layout/VerticalCurvedList"/>
    <dgm:cxn modelId="{0C28E92A-F956-4275-A3E7-B4A106288813}" srcId="{B82C3176-CA30-403D-9798-A9B1AC05E919}" destId="{4D0674F2-9100-4E33-8EC9-67AFF2AF1BCD}" srcOrd="0" destOrd="0" parTransId="{32B97D9D-D7F5-486C-9A4F-27B370C04E4E}" sibTransId="{A2046D89-FE83-4075-8AF7-7B3FA1C7549E}"/>
    <dgm:cxn modelId="{AB3EC95F-10B9-4E5E-926E-F8AFAFC5FEDF}" srcId="{E57B95AF-5312-4B8D-B1DC-09BC599510D7}" destId="{07C4B318-9FD2-4710-A7A6-15B02F22A107}" srcOrd="1" destOrd="0" parTransId="{2653109A-ACC8-4B9E-9279-ACD61547E342}" sibTransId="{4FF16C0E-2D19-4C0B-A4F9-7245079E6814}"/>
    <dgm:cxn modelId="{7EF727E0-4069-416F-AD53-AC400A978AF7}" type="presOf" srcId="{894DC02C-6E6D-4DE3-A3A8-9A0AA8E43729}" destId="{F83A9F8A-3765-49A5-B2EF-397AB4A7E013}" srcOrd="0" destOrd="0" presId="urn:microsoft.com/office/officeart/2008/layout/VerticalCurvedList"/>
    <dgm:cxn modelId="{74B6E676-0FB6-4F16-89AB-7211DCD1DB72}" type="presParOf" srcId="{30C08727-EF66-4F08-BDEF-0E0AE75C8516}" destId="{7FB9C7F3-FFF9-464E-94FC-57B5934398CA}" srcOrd="0" destOrd="0" presId="urn:microsoft.com/office/officeart/2008/layout/VerticalCurvedList"/>
    <dgm:cxn modelId="{E63DD558-D983-4B42-9A01-D15969FF1FCC}" type="presParOf" srcId="{7FB9C7F3-FFF9-464E-94FC-57B5934398CA}" destId="{75A02D2C-BA2A-45F8-B427-27BE00AC1476}" srcOrd="0" destOrd="0" presId="urn:microsoft.com/office/officeart/2008/layout/VerticalCurvedList"/>
    <dgm:cxn modelId="{62B797E7-54C1-4CB7-B295-A278B91DF991}" type="presParOf" srcId="{75A02D2C-BA2A-45F8-B427-27BE00AC1476}" destId="{7EEBC0CD-9BA6-4E8E-8D83-7CFE6A07FF9F}" srcOrd="0" destOrd="0" presId="urn:microsoft.com/office/officeart/2008/layout/VerticalCurvedList"/>
    <dgm:cxn modelId="{5F34CCC9-AA05-40B7-B74F-8B5BAD7E3973}" type="presParOf" srcId="{75A02D2C-BA2A-45F8-B427-27BE00AC1476}" destId="{F83A9F8A-3765-49A5-B2EF-397AB4A7E013}" srcOrd="1" destOrd="0" presId="urn:microsoft.com/office/officeart/2008/layout/VerticalCurvedList"/>
    <dgm:cxn modelId="{D6DEAE3A-B349-45A2-B0FF-957207AEC267}" type="presParOf" srcId="{75A02D2C-BA2A-45F8-B427-27BE00AC1476}" destId="{E22ACE5B-8B16-448A-8591-B8EEC8A801E3}" srcOrd="2" destOrd="0" presId="urn:microsoft.com/office/officeart/2008/layout/VerticalCurvedList"/>
    <dgm:cxn modelId="{06143A02-FCD3-4F1C-B60E-E6F2DDBA6A01}" type="presParOf" srcId="{75A02D2C-BA2A-45F8-B427-27BE00AC1476}" destId="{A03E4F46-1DF6-4417-A585-7946CCDF73B6}" srcOrd="3" destOrd="0" presId="urn:microsoft.com/office/officeart/2008/layout/VerticalCurvedList"/>
    <dgm:cxn modelId="{7B8A294E-3ED3-462D-9FBB-FB92A6005071}" type="presParOf" srcId="{7FB9C7F3-FFF9-464E-94FC-57B5934398CA}" destId="{49357592-6FA2-4AE6-842E-EE38A0A491BD}" srcOrd="1" destOrd="0" presId="urn:microsoft.com/office/officeart/2008/layout/VerticalCurvedList"/>
    <dgm:cxn modelId="{A003238A-49BD-43BD-8881-B45D985711CC}" type="presParOf" srcId="{7FB9C7F3-FFF9-464E-94FC-57B5934398CA}" destId="{167CACB8-AD02-48D5-937E-721F501C2086}" srcOrd="2" destOrd="0" presId="urn:microsoft.com/office/officeart/2008/layout/VerticalCurvedList"/>
    <dgm:cxn modelId="{4A12331D-12AA-4682-A458-BB4DE05B30EC}" type="presParOf" srcId="{167CACB8-AD02-48D5-937E-721F501C2086}" destId="{BF7EF33C-D32E-4DAE-8D5E-66E4FACBAB12}" srcOrd="0" destOrd="0" presId="urn:microsoft.com/office/officeart/2008/layout/VerticalCurvedList"/>
    <dgm:cxn modelId="{C442BD28-A881-4B48-9BC0-DF4E68ABA1EF}" type="presParOf" srcId="{7FB9C7F3-FFF9-464E-94FC-57B5934398CA}" destId="{EE9BAC0D-93A1-4E7E-B9AD-CE54ACB6467B}" srcOrd="3" destOrd="0" presId="urn:microsoft.com/office/officeart/2008/layout/VerticalCurvedList"/>
    <dgm:cxn modelId="{A3D91AEA-E8A5-41C8-A6D6-6EBDBA5DC15A}" type="presParOf" srcId="{7FB9C7F3-FFF9-464E-94FC-57B5934398CA}" destId="{CB12355B-7AF8-48FD-A8B7-6549D8043FBA}" srcOrd="4" destOrd="0" presId="urn:microsoft.com/office/officeart/2008/layout/VerticalCurvedList"/>
    <dgm:cxn modelId="{9CB19FC0-A190-42A3-9E7A-82B2F10729FA}" type="presParOf" srcId="{CB12355B-7AF8-48FD-A8B7-6549D8043FBA}" destId="{78321971-ABF6-43C4-A5B4-EBAE7EC89F49}" srcOrd="0" destOrd="0" presId="urn:microsoft.com/office/officeart/2008/layout/VerticalCurvedList"/>
    <dgm:cxn modelId="{8F52BEAD-B010-4AC7-AFF2-5BC8EB12AF31}" type="presParOf" srcId="{7FB9C7F3-FFF9-464E-94FC-57B5934398CA}" destId="{D2C9DA20-9439-4E18-8CDD-F8D87461D0D8}" srcOrd="5" destOrd="0" presId="urn:microsoft.com/office/officeart/2008/layout/VerticalCurvedList"/>
    <dgm:cxn modelId="{0B3EBE53-B2F4-44B7-A814-76ECB0CE9E80}" type="presParOf" srcId="{7FB9C7F3-FFF9-464E-94FC-57B5934398CA}" destId="{1439286C-DA21-4E85-B326-299B58C79459}" srcOrd="6" destOrd="0" presId="urn:microsoft.com/office/officeart/2008/layout/VerticalCurvedList"/>
    <dgm:cxn modelId="{9A70E4D9-5582-4165-A72B-DC18E8612E4B}" type="presParOf" srcId="{1439286C-DA21-4E85-B326-299B58C79459}" destId="{392B6F7C-D3CC-443B-84FE-2CB1BEC9EB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9F8A-3765-49A5-B2EF-397AB4A7E013}">
      <dsp:nvSpPr>
        <dsp:cNvPr id="0" name=""/>
        <dsp:cNvSpPr/>
      </dsp:nvSpPr>
      <dsp:spPr>
        <a:xfrm>
          <a:off x="-5395174" y="-826235"/>
          <a:ext cx="6424767" cy="642476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DA9EA-396E-4C4F-A115-87B9F7B2F139}">
      <dsp:nvSpPr>
        <dsp:cNvPr id="0" name=""/>
        <dsp:cNvSpPr/>
      </dsp:nvSpPr>
      <dsp:spPr>
        <a:xfrm>
          <a:off x="662394" y="477229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Eén van de belangrijkste stoffen op aarde</a:t>
          </a:r>
          <a:endParaRPr lang="nl-NL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Drinkwater, huishoudelijk, industrie, vaarwater, leefruimte, enz.</a:t>
          </a:r>
          <a:endParaRPr lang="nl-NL" sz="2200" kern="1200" dirty="0"/>
        </a:p>
      </dsp:txBody>
      <dsp:txXfrm>
        <a:off x="662394" y="477229"/>
        <a:ext cx="10301697" cy="954459"/>
      </dsp:txXfrm>
    </dsp:sp>
    <dsp:sp modelId="{C1E8ADAA-8485-44C1-8AE3-26C51A08714A}">
      <dsp:nvSpPr>
        <dsp:cNvPr id="0" name=""/>
        <dsp:cNvSpPr/>
      </dsp:nvSpPr>
      <dsp:spPr>
        <a:xfrm>
          <a:off x="65857" y="357922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ABB54-8A31-469E-89DE-65BA67BD33CF}">
      <dsp:nvSpPr>
        <dsp:cNvPr id="0" name=""/>
        <dsp:cNvSpPr/>
      </dsp:nvSpPr>
      <dsp:spPr>
        <a:xfrm>
          <a:off x="1009340" y="1908918"/>
          <a:ext cx="9954751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H</a:t>
          </a:r>
          <a:r>
            <a:rPr lang="nl-NL" sz="2800" kern="1200" baseline="-25000" dirty="0" smtClean="0"/>
            <a:t>2</a:t>
          </a:r>
          <a:r>
            <a:rPr lang="nl-NL" sz="2800" kern="1200" baseline="0" dirty="0" smtClean="0"/>
            <a:t>O</a:t>
          </a:r>
          <a:endParaRPr lang="nl-NL" sz="2800" kern="1200" baseline="-250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= 2 waterstofatomen + 1 zuurstofatoom</a:t>
          </a:r>
          <a:endParaRPr lang="nl-NL" sz="2200" kern="1200" dirty="0"/>
        </a:p>
      </dsp:txBody>
      <dsp:txXfrm>
        <a:off x="1009340" y="1908918"/>
        <a:ext cx="9954751" cy="954459"/>
      </dsp:txXfrm>
    </dsp:sp>
    <dsp:sp modelId="{776DF061-9E43-487B-9122-3A7ADFC66D7C}">
      <dsp:nvSpPr>
        <dsp:cNvPr id="0" name=""/>
        <dsp:cNvSpPr/>
      </dsp:nvSpPr>
      <dsp:spPr>
        <a:xfrm>
          <a:off x="412803" y="1789611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A7634-C7A4-4510-85CE-016F3626E11B}">
      <dsp:nvSpPr>
        <dsp:cNvPr id="0" name=""/>
        <dsp:cNvSpPr/>
      </dsp:nvSpPr>
      <dsp:spPr>
        <a:xfrm>
          <a:off x="662394" y="3340607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3 fasen</a:t>
          </a:r>
          <a:endParaRPr lang="nl-NL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Vast, vloeistof en gas</a:t>
          </a:r>
          <a:endParaRPr lang="nl-NL" sz="2200" kern="1200" dirty="0"/>
        </a:p>
      </dsp:txBody>
      <dsp:txXfrm>
        <a:off x="662394" y="3340607"/>
        <a:ext cx="10301697" cy="954459"/>
      </dsp:txXfrm>
    </dsp:sp>
    <dsp:sp modelId="{4F5FDEFF-2EB3-42FB-916B-1E11F7748DB4}">
      <dsp:nvSpPr>
        <dsp:cNvPr id="0" name=""/>
        <dsp:cNvSpPr/>
      </dsp:nvSpPr>
      <dsp:spPr>
        <a:xfrm>
          <a:off x="65857" y="3221300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9F8A-3765-49A5-B2EF-397AB4A7E013}">
      <dsp:nvSpPr>
        <dsp:cNvPr id="0" name=""/>
        <dsp:cNvSpPr/>
      </dsp:nvSpPr>
      <dsp:spPr>
        <a:xfrm>
          <a:off x="-5395690" y="-826235"/>
          <a:ext cx="6424767" cy="642476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379AD-F6C2-4F0A-A459-4AB6E30809C4}">
      <dsp:nvSpPr>
        <dsp:cNvPr id="0" name=""/>
        <dsp:cNvSpPr/>
      </dsp:nvSpPr>
      <dsp:spPr>
        <a:xfrm>
          <a:off x="538753" y="366894"/>
          <a:ext cx="10424822" cy="73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7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Watertekort</a:t>
          </a:r>
          <a:endParaRPr lang="nl-NL" sz="2300" kern="1200" dirty="0"/>
        </a:p>
      </dsp:txBody>
      <dsp:txXfrm>
        <a:off x="538753" y="366894"/>
        <a:ext cx="10424822" cy="734170"/>
      </dsp:txXfrm>
    </dsp:sp>
    <dsp:sp modelId="{460E7C04-00A7-424B-A806-EA0AD9B37B12}">
      <dsp:nvSpPr>
        <dsp:cNvPr id="0" name=""/>
        <dsp:cNvSpPr/>
      </dsp:nvSpPr>
      <dsp:spPr>
        <a:xfrm>
          <a:off x="79897" y="275122"/>
          <a:ext cx="917712" cy="917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EBD3F-5201-45C7-A66A-931FE4B9C024}">
      <dsp:nvSpPr>
        <dsp:cNvPr id="0" name=""/>
        <dsp:cNvSpPr/>
      </dsp:nvSpPr>
      <dsp:spPr>
        <a:xfrm>
          <a:off x="959670" y="1468340"/>
          <a:ext cx="10003906" cy="73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7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Opwarming van de aarde</a:t>
          </a:r>
          <a:endParaRPr lang="nl-NL" sz="2300" kern="1200" dirty="0"/>
        </a:p>
      </dsp:txBody>
      <dsp:txXfrm>
        <a:off x="959670" y="1468340"/>
        <a:ext cx="10003906" cy="734170"/>
      </dsp:txXfrm>
    </dsp:sp>
    <dsp:sp modelId="{00C39BE6-3CD4-4493-B3BB-3F4D968171B7}">
      <dsp:nvSpPr>
        <dsp:cNvPr id="0" name=""/>
        <dsp:cNvSpPr/>
      </dsp:nvSpPr>
      <dsp:spPr>
        <a:xfrm>
          <a:off x="500814" y="1376569"/>
          <a:ext cx="917712" cy="917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6B5C6-3F5E-4BF0-88EE-BCCDC8FE4732}">
      <dsp:nvSpPr>
        <dsp:cNvPr id="0" name=""/>
        <dsp:cNvSpPr/>
      </dsp:nvSpPr>
      <dsp:spPr>
        <a:xfrm>
          <a:off x="959670" y="2569786"/>
          <a:ext cx="10003906" cy="73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7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Stijging van 40% in 2050</a:t>
          </a:r>
          <a:endParaRPr lang="nl-NL" sz="2300" kern="1200" dirty="0"/>
        </a:p>
      </dsp:txBody>
      <dsp:txXfrm>
        <a:off x="959670" y="2569786"/>
        <a:ext cx="10003906" cy="734170"/>
      </dsp:txXfrm>
    </dsp:sp>
    <dsp:sp modelId="{1B1165A4-05B3-4D20-94CB-2FB751D5D998}">
      <dsp:nvSpPr>
        <dsp:cNvPr id="0" name=""/>
        <dsp:cNvSpPr/>
      </dsp:nvSpPr>
      <dsp:spPr>
        <a:xfrm>
          <a:off x="500814" y="2478015"/>
          <a:ext cx="917712" cy="917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4B25B-FE27-476E-9304-B214ED1D2552}">
      <dsp:nvSpPr>
        <dsp:cNvPr id="0" name=""/>
        <dsp:cNvSpPr/>
      </dsp:nvSpPr>
      <dsp:spPr>
        <a:xfrm>
          <a:off x="538753" y="3671232"/>
          <a:ext cx="10424822" cy="73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7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Momenteel worden ruim 4 miljard mensen geconfronteerd met ernstig watertekort (per jaar)</a:t>
          </a:r>
          <a:endParaRPr lang="nl-NL" sz="2300" kern="1200" dirty="0"/>
        </a:p>
      </dsp:txBody>
      <dsp:txXfrm>
        <a:off x="538753" y="3671232"/>
        <a:ext cx="10424822" cy="734170"/>
      </dsp:txXfrm>
    </dsp:sp>
    <dsp:sp modelId="{538F95A5-D3EC-447B-99EB-6B375780D444}">
      <dsp:nvSpPr>
        <dsp:cNvPr id="0" name=""/>
        <dsp:cNvSpPr/>
      </dsp:nvSpPr>
      <dsp:spPr>
        <a:xfrm>
          <a:off x="79897" y="3579461"/>
          <a:ext cx="917712" cy="917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9F8A-3765-49A5-B2EF-397AB4A7E013}">
      <dsp:nvSpPr>
        <dsp:cNvPr id="0" name=""/>
        <dsp:cNvSpPr/>
      </dsp:nvSpPr>
      <dsp:spPr>
        <a:xfrm>
          <a:off x="-5354490" y="-826235"/>
          <a:ext cx="6424767" cy="642476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5250-D701-4E0B-A3D5-818F573B5C6B}">
      <dsp:nvSpPr>
        <dsp:cNvPr id="0" name=""/>
        <dsp:cNvSpPr/>
      </dsp:nvSpPr>
      <dsp:spPr>
        <a:xfrm>
          <a:off x="877267" y="681770"/>
          <a:ext cx="10127508" cy="13633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59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Bestaande oplossingen</a:t>
          </a:r>
          <a:endParaRPr lang="nl-N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Zout water omzetten naar zoet water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Water opslaan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Minder </a:t>
          </a:r>
          <a:r>
            <a:rPr lang="nl-NL" sz="1800" kern="1200" smtClean="0"/>
            <a:t>water gebruiken</a:t>
          </a:r>
          <a:endParaRPr lang="nl-NL" sz="1800" kern="1200" dirty="0"/>
        </a:p>
      </dsp:txBody>
      <dsp:txXfrm>
        <a:off x="877267" y="681770"/>
        <a:ext cx="10127508" cy="1363349"/>
      </dsp:txXfrm>
    </dsp:sp>
    <dsp:sp modelId="{6BFD1369-22CB-40F3-AA52-3D1D6503A9AA}">
      <dsp:nvSpPr>
        <dsp:cNvPr id="0" name=""/>
        <dsp:cNvSpPr/>
      </dsp:nvSpPr>
      <dsp:spPr>
        <a:xfrm>
          <a:off x="25173" y="511351"/>
          <a:ext cx="1704187" cy="17041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5B24F-7EAE-44C7-BFD7-61BE4BE55241}">
      <dsp:nvSpPr>
        <dsp:cNvPr id="0" name=""/>
        <dsp:cNvSpPr/>
      </dsp:nvSpPr>
      <dsp:spPr>
        <a:xfrm>
          <a:off x="877267" y="2727176"/>
          <a:ext cx="10127508" cy="13633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59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Nadelen van deze oplossingen;</a:t>
          </a:r>
          <a:endParaRPr lang="nl-N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Erg duur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Kan niet overal (bijvoorbeeld alleen aan zee)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Mensen moeten het willen</a:t>
          </a:r>
          <a:endParaRPr lang="nl-NL" sz="1800" kern="1200" dirty="0"/>
        </a:p>
      </dsp:txBody>
      <dsp:txXfrm>
        <a:off x="877267" y="2727176"/>
        <a:ext cx="10127508" cy="1363349"/>
      </dsp:txXfrm>
    </dsp:sp>
    <dsp:sp modelId="{CCB8BB3C-EA13-4A80-A4B5-2DEE408850E8}">
      <dsp:nvSpPr>
        <dsp:cNvPr id="0" name=""/>
        <dsp:cNvSpPr/>
      </dsp:nvSpPr>
      <dsp:spPr>
        <a:xfrm>
          <a:off x="25173" y="2556758"/>
          <a:ext cx="1704187" cy="17041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9F8A-3765-49A5-B2EF-397AB4A7E013}">
      <dsp:nvSpPr>
        <dsp:cNvPr id="0" name=""/>
        <dsp:cNvSpPr/>
      </dsp:nvSpPr>
      <dsp:spPr>
        <a:xfrm>
          <a:off x="-5395174" y="-826235"/>
          <a:ext cx="6424767" cy="642476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5250-D701-4E0B-A3D5-818F573B5C6B}">
      <dsp:nvSpPr>
        <dsp:cNvPr id="0" name=""/>
        <dsp:cNvSpPr/>
      </dsp:nvSpPr>
      <dsp:spPr>
        <a:xfrm>
          <a:off x="662394" y="477229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Woordweb</a:t>
          </a:r>
          <a:endParaRPr lang="nl-NL" sz="2800" kern="1200" dirty="0"/>
        </a:p>
      </dsp:txBody>
      <dsp:txXfrm>
        <a:off x="662394" y="477229"/>
        <a:ext cx="10301697" cy="954459"/>
      </dsp:txXfrm>
    </dsp:sp>
    <dsp:sp modelId="{6BFD1369-22CB-40F3-AA52-3D1D6503A9AA}">
      <dsp:nvSpPr>
        <dsp:cNvPr id="0" name=""/>
        <dsp:cNvSpPr/>
      </dsp:nvSpPr>
      <dsp:spPr>
        <a:xfrm>
          <a:off x="65857" y="357922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20466-AB2C-4CD9-82B5-0CBBDF8D7C97}">
      <dsp:nvSpPr>
        <dsp:cNvPr id="0" name=""/>
        <dsp:cNvSpPr/>
      </dsp:nvSpPr>
      <dsp:spPr>
        <a:xfrm>
          <a:off x="1009340" y="1908918"/>
          <a:ext cx="9954751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Biomimicry</a:t>
          </a:r>
          <a:endParaRPr lang="nl-NL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Woestijnkever</a:t>
          </a:r>
          <a:endParaRPr lang="nl-NL" sz="2200" kern="1200" dirty="0"/>
        </a:p>
      </dsp:txBody>
      <dsp:txXfrm>
        <a:off x="1009340" y="1908918"/>
        <a:ext cx="9954751" cy="954459"/>
      </dsp:txXfrm>
    </dsp:sp>
    <dsp:sp modelId="{BD064EE9-B4EB-47B9-A6A6-D68CA69E9375}">
      <dsp:nvSpPr>
        <dsp:cNvPr id="0" name=""/>
        <dsp:cNvSpPr/>
      </dsp:nvSpPr>
      <dsp:spPr>
        <a:xfrm>
          <a:off x="412803" y="1789611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365E-1EDA-4803-A09E-268F6CA08980}">
      <dsp:nvSpPr>
        <dsp:cNvPr id="0" name=""/>
        <dsp:cNvSpPr/>
      </dsp:nvSpPr>
      <dsp:spPr>
        <a:xfrm>
          <a:off x="662394" y="3340607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Random ideeën</a:t>
          </a:r>
          <a:endParaRPr lang="nl-NL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Lasers</a:t>
          </a:r>
          <a:endParaRPr lang="nl-NL" sz="2200" kern="1200" dirty="0"/>
        </a:p>
      </dsp:txBody>
      <dsp:txXfrm>
        <a:off x="662394" y="3340607"/>
        <a:ext cx="10301697" cy="954459"/>
      </dsp:txXfrm>
    </dsp:sp>
    <dsp:sp modelId="{78E55A90-E3A1-48AD-B009-B6AF28749494}">
      <dsp:nvSpPr>
        <dsp:cNvPr id="0" name=""/>
        <dsp:cNvSpPr/>
      </dsp:nvSpPr>
      <dsp:spPr>
        <a:xfrm>
          <a:off x="65857" y="3221300"/>
          <a:ext cx="1193074" cy="11930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9F8A-3765-49A5-B2EF-397AB4A7E013}">
      <dsp:nvSpPr>
        <dsp:cNvPr id="0" name=""/>
        <dsp:cNvSpPr/>
      </dsp:nvSpPr>
      <dsp:spPr>
        <a:xfrm>
          <a:off x="-5395174" y="-826235"/>
          <a:ext cx="6424767" cy="642476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57592-6FA2-4AE6-842E-EE38A0A491BD}">
      <dsp:nvSpPr>
        <dsp:cNvPr id="0" name=""/>
        <dsp:cNvSpPr/>
      </dsp:nvSpPr>
      <dsp:spPr>
        <a:xfrm>
          <a:off x="662394" y="477229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De oplossing draagt bij aan drinkwater voorzieningen </a:t>
          </a:r>
          <a:endParaRPr lang="nl-NL" sz="2100" kern="1200" dirty="0"/>
        </a:p>
      </dsp:txBody>
      <dsp:txXfrm>
        <a:off x="662394" y="477229"/>
        <a:ext cx="10301697" cy="954459"/>
      </dsp:txXfrm>
    </dsp:sp>
    <dsp:sp modelId="{BF7EF33C-D32E-4DAE-8D5E-66E4FACBAB12}">
      <dsp:nvSpPr>
        <dsp:cNvPr id="0" name=""/>
        <dsp:cNvSpPr/>
      </dsp:nvSpPr>
      <dsp:spPr>
        <a:xfrm>
          <a:off x="65857" y="357922"/>
          <a:ext cx="1193074" cy="1193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AC0D-93A1-4E7E-B9AD-CE54ACB6467B}">
      <dsp:nvSpPr>
        <dsp:cNvPr id="0" name=""/>
        <dsp:cNvSpPr/>
      </dsp:nvSpPr>
      <dsp:spPr>
        <a:xfrm>
          <a:off x="1009340" y="1908918"/>
          <a:ext cx="9954751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Bestemt voor een bereik van -10</a:t>
          </a:r>
          <a:r>
            <a:rPr lang="nl-NL" sz="2100" kern="1200" dirty="0" smtClean="0">
              <a:latin typeface="+mn-lt"/>
            </a:rPr>
            <a:t>℃</a:t>
          </a:r>
          <a:r>
            <a:rPr lang="nl-NL" sz="2100" kern="1200" dirty="0" smtClean="0"/>
            <a:t> tot +35℃ en een vochtig klimaat</a:t>
          </a:r>
          <a:endParaRPr lang="nl-NL" sz="2100" kern="1200" dirty="0"/>
        </a:p>
      </dsp:txBody>
      <dsp:txXfrm>
        <a:off x="1009340" y="1908918"/>
        <a:ext cx="9954751" cy="954459"/>
      </dsp:txXfrm>
    </dsp:sp>
    <dsp:sp modelId="{78321971-ABF6-43C4-A5B4-EBAE7EC89F49}">
      <dsp:nvSpPr>
        <dsp:cNvPr id="0" name=""/>
        <dsp:cNvSpPr/>
      </dsp:nvSpPr>
      <dsp:spPr>
        <a:xfrm>
          <a:off x="412803" y="1789611"/>
          <a:ext cx="1193074" cy="1193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9DA20-9439-4E18-8CDD-F8D87461D0D8}">
      <dsp:nvSpPr>
        <dsp:cNvPr id="0" name=""/>
        <dsp:cNvSpPr/>
      </dsp:nvSpPr>
      <dsp:spPr>
        <a:xfrm>
          <a:off x="662394" y="3340607"/>
          <a:ext cx="10301697" cy="954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7602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Nodig voor ons plan;</a:t>
          </a:r>
          <a:endParaRPr lang="nl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Lasers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Keverschild (folie of plaat)</a:t>
          </a:r>
          <a:endParaRPr lang="nl-NL" sz="1600" kern="1200" dirty="0"/>
        </a:p>
      </dsp:txBody>
      <dsp:txXfrm>
        <a:off x="662394" y="3340607"/>
        <a:ext cx="10301697" cy="954459"/>
      </dsp:txXfrm>
    </dsp:sp>
    <dsp:sp modelId="{392B6F7C-D3CC-443B-84FE-2CB1BEC9EB1F}">
      <dsp:nvSpPr>
        <dsp:cNvPr id="0" name=""/>
        <dsp:cNvSpPr/>
      </dsp:nvSpPr>
      <dsp:spPr>
        <a:xfrm>
          <a:off x="65857" y="3221300"/>
          <a:ext cx="1193074" cy="1193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13E6BE6-B879-4D92-AE32-99899D2C4F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A559EB-17F3-4D5A-BFCB-259D94AFC7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2C27-C56D-4881-B585-6921D87327EA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ADE07C-3120-4025-9F63-C220E9370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666533-510B-44FB-A269-E20A4315C2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0F89-DC2C-4AC0-AB05-2EBFD583E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03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6D7F-AE0A-4E7F-8371-562F729EBA85}" type="datetimeFigureOut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C8EA-B694-4905-8D30-242D4AF1848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722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EC8EA-B694-4905-8D30-242D4AF184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43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4394EA0-90D4-44D6-BF19-333922797F51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E243B-9328-47C1-9E11-81FCBBF40202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DDE1B9B-7FFA-4CE9-B357-58F1ECB8B213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67D1F-6FDD-4053-8266-A6C040063AFA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1E78C4C-D1B6-4DEC-89DC-0DD8B9A287CA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60924-0240-47B2-9E12-53F871587725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A3F27-424F-4F5A-936B-200BDCB909BC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1F91C7-65EF-4B41-832D-90C5CFA3BC5F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Rechthoe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7CA0CB-F9A5-4CE5-A1E5-73274C4A7FA5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54905B6-9A17-4367-B4A6-4892FDD8B08F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5222-4AC2-40DC-A1FB-C107AF6C0E5A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9E1BA8E-ACA1-4BD9-92B3-6F553C7D0F4B}" type="datetime1">
              <a:rPr lang="nl-NL" noProof="0" smtClean="0"/>
              <a:t>29-11-2019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Rechthoe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hoe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hoe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7" name="Afbeelding 6" descr="Digitale verbindingen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nl-NL" sz="5000" dirty="0" err="1" smtClean="0">
                <a:solidFill>
                  <a:schemeClr val="bg1"/>
                </a:solidFill>
              </a:rPr>
              <a:t>Artcadia</a:t>
            </a:r>
            <a:r>
              <a:rPr lang="nl-NL" sz="5000" dirty="0" smtClean="0">
                <a:solidFill>
                  <a:schemeClr val="bg1"/>
                </a:solidFill>
              </a:rPr>
              <a:t>: water</a:t>
            </a:r>
            <a:endParaRPr lang="nl-NL" sz="5000" dirty="0">
              <a:solidFill>
                <a:schemeClr val="bg1"/>
              </a:solidFill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nl-NL" dirty="0" err="1" smtClean="0">
                <a:solidFill>
                  <a:srgbClr val="7CEBFF"/>
                </a:solidFill>
              </a:rPr>
              <a:t>Evanna</a:t>
            </a:r>
            <a:r>
              <a:rPr lang="nl-NL" dirty="0" smtClean="0">
                <a:solidFill>
                  <a:srgbClr val="7CEBFF"/>
                </a:solidFill>
              </a:rPr>
              <a:t> </a:t>
            </a:r>
            <a:r>
              <a:rPr lang="nl-NL" dirty="0" err="1" smtClean="0">
                <a:solidFill>
                  <a:srgbClr val="7CEBFF"/>
                </a:solidFill>
              </a:rPr>
              <a:t>conradie</a:t>
            </a:r>
            <a:r>
              <a:rPr lang="nl-NL" dirty="0" smtClean="0">
                <a:solidFill>
                  <a:srgbClr val="7CEBFF"/>
                </a:solidFill>
              </a:rPr>
              <a:t>, </a:t>
            </a:r>
            <a:r>
              <a:rPr lang="nl-NL" dirty="0" err="1" smtClean="0">
                <a:solidFill>
                  <a:srgbClr val="7CEBFF"/>
                </a:solidFill>
              </a:rPr>
              <a:t>marietje</a:t>
            </a:r>
            <a:r>
              <a:rPr lang="nl-NL" dirty="0" smtClean="0">
                <a:solidFill>
                  <a:srgbClr val="7CEBFF"/>
                </a:solidFill>
              </a:rPr>
              <a:t> </a:t>
            </a:r>
            <a:r>
              <a:rPr lang="nl-NL" dirty="0" err="1" smtClean="0">
                <a:solidFill>
                  <a:srgbClr val="7CEBFF"/>
                </a:solidFill>
              </a:rPr>
              <a:t>dijkstra</a:t>
            </a:r>
            <a:r>
              <a:rPr lang="nl-NL" dirty="0" smtClean="0">
                <a:solidFill>
                  <a:srgbClr val="7CEBFF"/>
                </a:solidFill>
              </a:rPr>
              <a:t> en </a:t>
            </a:r>
            <a:r>
              <a:rPr lang="nl-NL" dirty="0" err="1" smtClean="0">
                <a:solidFill>
                  <a:srgbClr val="7CEBFF"/>
                </a:solidFill>
              </a:rPr>
              <a:t>casper</a:t>
            </a:r>
            <a:r>
              <a:rPr lang="nl-NL" dirty="0" smtClean="0">
                <a:solidFill>
                  <a:srgbClr val="7CEBFF"/>
                </a:solidFill>
              </a:rPr>
              <a:t> vogelaar</a:t>
            </a:r>
            <a:endParaRPr lang="nl-NL" dirty="0">
              <a:solidFill>
                <a:srgbClr val="7CEB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83" y="4428068"/>
            <a:ext cx="1971257" cy="19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09581"/>
              </p:ext>
            </p:extLst>
          </p:nvPr>
        </p:nvGraphicFramePr>
        <p:xfrm>
          <a:off x="581025" y="1968136"/>
          <a:ext cx="11029950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2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Probleemanalyse: het probleem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671187"/>
              </p:ext>
            </p:extLst>
          </p:nvPr>
        </p:nvGraphicFramePr>
        <p:xfrm>
          <a:off x="581025" y="1968136"/>
          <a:ext cx="11029950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726" y="2332297"/>
            <a:ext cx="3285414" cy="18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Probleemanalyse: bestaande oplossingen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10122"/>
              </p:ext>
            </p:extLst>
          </p:nvPr>
        </p:nvGraphicFramePr>
        <p:xfrm>
          <a:off x="581025" y="1968136"/>
          <a:ext cx="11029950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8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76857"/>
              </p:ext>
            </p:extLst>
          </p:nvPr>
        </p:nvGraphicFramePr>
        <p:xfrm>
          <a:off x="581025" y="1968136"/>
          <a:ext cx="11029950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2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Idee: vervolg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32189"/>
              </p:ext>
            </p:extLst>
          </p:nvPr>
        </p:nvGraphicFramePr>
        <p:xfrm>
          <a:off x="581025" y="1968136"/>
          <a:ext cx="11029950" cy="47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449" y="1968136"/>
            <a:ext cx="2544399" cy="20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29AEF13BAC0428D2438F8D4FD9B3D" ma:contentTypeVersion="8" ma:contentTypeDescription="Een nieuw document maken." ma:contentTypeScope="" ma:versionID="f0fc2d6bf576780e9e032d111ee2b634">
  <xsd:schema xmlns:xsd="http://www.w3.org/2001/XMLSchema" xmlns:xs="http://www.w3.org/2001/XMLSchema" xmlns:p="http://schemas.microsoft.com/office/2006/metadata/properties" xmlns:ns3="251357a9-1b9f-42f6-9b79-dc68da396183" xmlns:ns4="71736456-bc1b-4ad7-919b-50eb918cb3cb" targetNamespace="http://schemas.microsoft.com/office/2006/metadata/properties" ma:root="true" ma:fieldsID="5f3c981c6821c739dff47bffa1fa6392" ns3:_="" ns4:_="">
    <xsd:import namespace="251357a9-1b9f-42f6-9b79-dc68da396183"/>
    <xsd:import namespace="71736456-bc1b-4ad7-919b-50eb918cb3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57a9-1b9f-42f6-9b79-dc68da396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36456-bc1b-4ad7-919b-50eb918cb3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736456-bc1b-4ad7-919b-50eb918cb3cb"/>
    <ds:schemaRef ds:uri="251357a9-1b9f-42f6-9b79-dc68da3961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C2C97-B64B-4FEF-8098-E2D916A7C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357a9-1b9f-42f6-9b79-dc68da396183"/>
    <ds:schemaRef ds:uri="71736456-bc1b-4ad7-919b-50eb918cb3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Ontwerp Technisch dividend</Template>
  <TotalTime>0</TotalTime>
  <Words>157</Words>
  <Application>Microsoft Office PowerPoint</Application>
  <PresentationFormat>Breedbeeld</PresentationFormat>
  <Paragraphs>36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Dividend</vt:lpstr>
      <vt:lpstr>Artcadia: water</vt:lpstr>
      <vt:lpstr>water</vt:lpstr>
      <vt:lpstr>Probleemanalyse: het probleem</vt:lpstr>
      <vt:lpstr>Probleemanalyse: bestaande oplossingen</vt:lpstr>
      <vt:lpstr>Brainstormen</vt:lpstr>
      <vt:lpstr>Idee: vervolg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2019-11-15T08:16:38Z</dcterms:created>
  <dcterms:modified xsi:type="dcterms:W3CDTF">2019-11-29T13:02:16Z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0x0101002B629AEF13BAC0428D2438F8D4FD9B3D</vt:lpwstr>
  </property>
</Properties>
</file>