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71DC5-3D54-41B7-A47F-7C479BD8E337}" v="10" dt="2019-11-05T14:36:10.057"/>
    <p1510:client id="{E71F6822-D810-DB2F-717A-291680CE5AA1}" v="40" dt="2019-11-05T13:11:16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en van de Water" userId="S::koen.vandewater@rythovius.nl::2227431b-d05f-48de-88cc-b0a0da171e6f" providerId="AD" clId="Web-{743BF2C7-9255-47C6-971B-FB0C3E24CFB2}"/>
    <pc:docChg chg="addSld modSld">
      <pc:chgData name="Koen van de Water" userId="S::koen.vandewater@rythovius.nl::2227431b-d05f-48de-88cc-b0a0da171e6f" providerId="AD" clId="Web-{743BF2C7-9255-47C6-971B-FB0C3E24CFB2}" dt="2019-10-29T13:57:33.593" v="245" actId="20577"/>
      <pc:docMkLst>
        <pc:docMk/>
      </pc:docMkLst>
      <pc:sldChg chg="modSp">
        <pc:chgData name="Koen van de Water" userId="S::koen.vandewater@rythovius.nl::2227431b-d05f-48de-88cc-b0a0da171e6f" providerId="AD" clId="Web-{743BF2C7-9255-47C6-971B-FB0C3E24CFB2}" dt="2019-10-29T13:50:43.709" v="34" actId="1076"/>
        <pc:sldMkLst>
          <pc:docMk/>
          <pc:sldMk cId="735040694" sldId="259"/>
        </pc:sldMkLst>
        <pc:spChg chg="mod">
          <ac:chgData name="Koen van de Water" userId="S::koen.vandewater@rythovius.nl::2227431b-d05f-48de-88cc-b0a0da171e6f" providerId="AD" clId="Web-{743BF2C7-9255-47C6-971B-FB0C3E24CFB2}" dt="2019-10-29T13:50:43.021" v="32" actId="20577"/>
          <ac:spMkLst>
            <pc:docMk/>
            <pc:sldMk cId="735040694" sldId="259"/>
            <ac:spMk id="3" creationId="{B77666E4-6304-40DB-982E-7D1B8E29CE67}"/>
          </ac:spMkLst>
        </pc:spChg>
        <pc:picChg chg="mod">
          <ac:chgData name="Koen van de Water" userId="S::koen.vandewater@rythovius.nl::2227431b-d05f-48de-88cc-b0a0da171e6f" providerId="AD" clId="Web-{743BF2C7-9255-47C6-971B-FB0C3E24CFB2}" dt="2019-10-29T13:50:43.709" v="34" actId="1076"/>
          <ac:picMkLst>
            <pc:docMk/>
            <pc:sldMk cId="735040694" sldId="259"/>
            <ac:picMk id="4" creationId="{5F193C1C-C26B-4EFA-80AD-4538722ACCAC}"/>
          </ac:picMkLst>
        </pc:picChg>
      </pc:sldChg>
      <pc:sldChg chg="modSp">
        <pc:chgData name="Koen van de Water" userId="S::koen.vandewater@rythovius.nl::2227431b-d05f-48de-88cc-b0a0da171e6f" providerId="AD" clId="Web-{743BF2C7-9255-47C6-971B-FB0C3E24CFB2}" dt="2019-10-29T13:50:27.881" v="18" actId="20577"/>
        <pc:sldMkLst>
          <pc:docMk/>
          <pc:sldMk cId="1323247589" sldId="261"/>
        </pc:sldMkLst>
        <pc:spChg chg="mod">
          <ac:chgData name="Koen van de Water" userId="S::koen.vandewater@rythovius.nl::2227431b-d05f-48de-88cc-b0a0da171e6f" providerId="AD" clId="Web-{743BF2C7-9255-47C6-971B-FB0C3E24CFB2}" dt="2019-10-29T13:50:27.881" v="18" actId="20577"/>
          <ac:spMkLst>
            <pc:docMk/>
            <pc:sldMk cId="1323247589" sldId="261"/>
            <ac:spMk id="3" creationId="{2B9DFA60-8EEA-4DD5-854B-6543E284CAD2}"/>
          </ac:spMkLst>
        </pc:spChg>
      </pc:sldChg>
      <pc:sldChg chg="modSp">
        <pc:chgData name="Koen van de Water" userId="S::koen.vandewater@rythovius.nl::2227431b-d05f-48de-88cc-b0a0da171e6f" providerId="AD" clId="Web-{743BF2C7-9255-47C6-971B-FB0C3E24CFB2}" dt="2019-10-29T13:52:08.676" v="71" actId="20577"/>
        <pc:sldMkLst>
          <pc:docMk/>
          <pc:sldMk cId="3797884888" sldId="262"/>
        </pc:sldMkLst>
        <pc:spChg chg="mod">
          <ac:chgData name="Koen van de Water" userId="S::koen.vandewater@rythovius.nl::2227431b-d05f-48de-88cc-b0a0da171e6f" providerId="AD" clId="Web-{743BF2C7-9255-47C6-971B-FB0C3E24CFB2}" dt="2019-10-29T13:52:08.676" v="71" actId="20577"/>
          <ac:spMkLst>
            <pc:docMk/>
            <pc:sldMk cId="3797884888" sldId="262"/>
            <ac:spMk id="3" creationId="{6C647F4D-0114-45BC-9F59-E8C99EB66D16}"/>
          </ac:spMkLst>
        </pc:spChg>
      </pc:sldChg>
      <pc:sldChg chg="modSp new">
        <pc:chgData name="Koen van de Water" userId="S::koen.vandewater@rythovius.nl::2227431b-d05f-48de-88cc-b0a0da171e6f" providerId="AD" clId="Web-{743BF2C7-9255-47C6-971B-FB0C3E24CFB2}" dt="2019-10-29T13:57:33.593" v="244" actId="20577"/>
        <pc:sldMkLst>
          <pc:docMk/>
          <pc:sldMk cId="1073449380" sldId="265"/>
        </pc:sldMkLst>
        <pc:spChg chg="mod">
          <ac:chgData name="Koen van de Water" userId="S::koen.vandewater@rythovius.nl::2227431b-d05f-48de-88cc-b0a0da171e6f" providerId="AD" clId="Web-{743BF2C7-9255-47C6-971B-FB0C3E24CFB2}" dt="2019-10-29T13:52:11.333" v="74" actId="20577"/>
          <ac:spMkLst>
            <pc:docMk/>
            <pc:sldMk cId="1073449380" sldId="265"/>
            <ac:spMk id="2" creationId="{9B2C73A5-CE76-41B9-901D-9E42316334BB}"/>
          </ac:spMkLst>
        </pc:spChg>
        <pc:spChg chg="mod">
          <ac:chgData name="Koen van de Water" userId="S::koen.vandewater@rythovius.nl::2227431b-d05f-48de-88cc-b0a0da171e6f" providerId="AD" clId="Web-{743BF2C7-9255-47C6-971B-FB0C3E24CFB2}" dt="2019-10-29T13:57:33.593" v="244" actId="20577"/>
          <ac:spMkLst>
            <pc:docMk/>
            <pc:sldMk cId="1073449380" sldId="265"/>
            <ac:spMk id="3" creationId="{B5D15E4A-AA54-4634-A927-F168AC4D8F9E}"/>
          </ac:spMkLst>
        </pc:spChg>
      </pc:sldChg>
    </pc:docChg>
  </pc:docChgLst>
  <pc:docChgLst>
    <pc:chgData name="Koen van de Water" userId="S::koen.vandewater@rythovius.nl::2227431b-d05f-48de-88cc-b0a0da171e6f" providerId="AD" clId="Web-{B6C1D9D1-5519-43B2-9FC2-578B40312061}"/>
    <pc:docChg chg="mod addSld modSld addMainMaster delMainMaster modMainMaster setSldSz">
      <pc:chgData name="Koen van de Water" userId="S::koen.vandewater@rythovius.nl::2227431b-d05f-48de-88cc-b0a0da171e6f" providerId="AD" clId="Web-{B6C1D9D1-5519-43B2-9FC2-578B40312061}" dt="2019-10-22T11:58:05.420" v="391" actId="20577"/>
      <pc:docMkLst>
        <pc:docMk/>
      </pc:docMkLst>
      <pc:sldChg chg="addSp delSp modSp mod setBg modClrScheme setClrOvrMap delDesignElem chgLayout">
        <pc:chgData name="Koen van de Water" userId="S::koen.vandewater@rythovius.nl::2227431b-d05f-48de-88cc-b0a0da171e6f" providerId="AD" clId="Web-{B6C1D9D1-5519-43B2-9FC2-578B40312061}" dt="2019-10-22T11:11:23.316" v="98"/>
        <pc:sldMkLst>
          <pc:docMk/>
          <pc:sldMk cId="4208651532" sldId="256"/>
        </pc:sldMkLst>
        <pc:spChg chg="mod ord">
          <ac:chgData name="Koen van de Water" userId="S::koen.vandewater@rythovius.nl::2227431b-d05f-48de-88cc-b0a0da171e6f" providerId="AD" clId="Web-{B6C1D9D1-5519-43B2-9FC2-578B40312061}" dt="2019-10-22T11:11:23.316" v="98"/>
          <ac:spMkLst>
            <pc:docMk/>
            <pc:sldMk cId="4208651532" sldId="256"/>
            <ac:spMk id="2" creationId="{00000000-0000-0000-0000-000000000000}"/>
          </ac:spMkLst>
        </pc:spChg>
        <pc:spChg chg="mod ord">
          <ac:chgData name="Koen van de Water" userId="S::koen.vandewater@rythovius.nl::2227431b-d05f-48de-88cc-b0a0da171e6f" providerId="AD" clId="Web-{B6C1D9D1-5519-43B2-9FC2-578B40312061}" dt="2019-10-22T11:11:23.316" v="98"/>
          <ac:spMkLst>
            <pc:docMk/>
            <pc:sldMk cId="4208651532" sldId="256"/>
            <ac:spMk id="3" creationId="{00000000-0000-0000-0000-000000000000}"/>
          </ac:spMkLst>
        </pc:spChg>
        <pc:spChg chg="add del">
          <ac:chgData name="Koen van de Water" userId="S::koen.vandewater@rythovius.nl::2227431b-d05f-48de-88cc-b0a0da171e6f" providerId="AD" clId="Web-{B6C1D9D1-5519-43B2-9FC2-578B40312061}" dt="2019-10-22T11:10:26.207" v="91"/>
          <ac:spMkLst>
            <pc:docMk/>
            <pc:sldMk cId="4208651532" sldId="256"/>
            <ac:spMk id="5" creationId="{0ADFFC45-3DC9-4433-926F-043E879D9DFC}"/>
          </ac:spMkLst>
        </pc:spChg>
        <pc:spChg chg="add del">
          <ac:chgData name="Koen van de Water" userId="S::koen.vandewater@rythovius.nl::2227431b-d05f-48de-88cc-b0a0da171e6f" providerId="AD" clId="Web-{B6C1D9D1-5519-43B2-9FC2-578B40312061}" dt="2019-10-22T11:10:29.769" v="93"/>
          <ac:spMkLst>
            <pc:docMk/>
            <pc:sldMk cId="4208651532" sldId="256"/>
            <ac:spMk id="7" creationId="{27577DEC-D9A5-404D-9789-702F4319BEC8}"/>
          </ac:spMkLst>
        </pc:spChg>
        <pc:spChg chg="add del">
          <ac:chgData name="Koen van de Water" userId="S::koen.vandewater@rythovius.nl::2227431b-d05f-48de-88cc-b0a0da171e6f" providerId="AD" clId="Web-{B6C1D9D1-5519-43B2-9FC2-578B40312061}" dt="2019-10-22T11:10:23.816" v="89"/>
          <ac:spMkLst>
            <pc:docMk/>
            <pc:sldMk cId="4208651532" sldId="256"/>
            <ac:spMk id="8" creationId="{9179DE42-5613-4B35-A1E6-6CCBAA13C743}"/>
          </ac:spMkLst>
        </pc:spChg>
        <pc:spChg chg="add">
          <ac:chgData name="Koen van de Water" userId="S::koen.vandewater@rythovius.nl::2227431b-d05f-48de-88cc-b0a0da171e6f" providerId="AD" clId="Web-{B6C1D9D1-5519-43B2-9FC2-578B40312061}" dt="2019-10-22T11:11:23.316" v="98"/>
          <ac:spMkLst>
            <pc:docMk/>
            <pc:sldMk cId="4208651532" sldId="256"/>
            <ac:spMk id="11" creationId="{2783C067-F8BF-4755-B516-8A0CD74CF60C}"/>
          </ac:spMkLst>
        </pc:spChg>
        <pc:spChg chg="add">
          <ac:chgData name="Koen van de Water" userId="S::koen.vandewater@rythovius.nl::2227431b-d05f-48de-88cc-b0a0da171e6f" providerId="AD" clId="Web-{B6C1D9D1-5519-43B2-9FC2-578B40312061}" dt="2019-10-22T11:11:23.316" v="98"/>
          <ac:spMkLst>
            <pc:docMk/>
            <pc:sldMk cId="4208651532" sldId="256"/>
            <ac:spMk id="13" creationId="{2ED796EC-E7FF-46DB-B912-FB08BF12AA6E}"/>
          </ac:spMkLst>
        </pc:spChg>
        <pc:spChg chg="add del">
          <ac:chgData name="Koen van de Water" userId="S::koen.vandewater@rythovius.nl::2227431b-d05f-48de-88cc-b0a0da171e6f" providerId="AD" clId="Web-{B6C1D9D1-5519-43B2-9FC2-578B40312061}" dt="2019-10-22T11:10:23.816" v="89"/>
          <ac:spMkLst>
            <pc:docMk/>
            <pc:sldMk cId="4208651532" sldId="256"/>
            <ac:spMk id="14" creationId="{52FB45E9-914E-4471-AC87-E475CD51767D}"/>
          </ac:spMkLst>
        </pc:spChg>
        <pc:spChg chg="add">
          <ac:chgData name="Koen van de Water" userId="S::koen.vandewater@rythovius.nl::2227431b-d05f-48de-88cc-b0a0da171e6f" providerId="AD" clId="Web-{B6C1D9D1-5519-43B2-9FC2-578B40312061}" dt="2019-10-22T11:11:23.316" v="98"/>
          <ac:spMkLst>
            <pc:docMk/>
            <pc:sldMk cId="4208651532" sldId="256"/>
            <ac:spMk id="15" creationId="{549A2DAB-B431-487D-95AD-BB0FECB49E57}"/>
          </ac:spMkLst>
        </pc:spChg>
        <pc:spChg chg="add del">
          <ac:chgData name="Koen van de Water" userId="S::koen.vandewater@rythovius.nl::2227431b-d05f-48de-88cc-b0a0da171e6f" providerId="AD" clId="Web-{B6C1D9D1-5519-43B2-9FC2-578B40312061}" dt="2019-10-22T11:10:23.816" v="89"/>
          <ac:spMkLst>
            <pc:docMk/>
            <pc:sldMk cId="4208651532" sldId="256"/>
            <ac:spMk id="16" creationId="{C310626D-5743-49D4-8F7D-88C4F8F05774}"/>
          </ac:spMkLst>
        </pc:spChg>
        <pc:spChg chg="add">
          <ac:chgData name="Koen van de Water" userId="S::koen.vandewater@rythovius.nl::2227431b-d05f-48de-88cc-b0a0da171e6f" providerId="AD" clId="Web-{B6C1D9D1-5519-43B2-9FC2-578B40312061}" dt="2019-10-22T11:11:23.316" v="98"/>
          <ac:spMkLst>
            <pc:docMk/>
            <pc:sldMk cId="4208651532" sldId="256"/>
            <ac:spMk id="17" creationId="{0819F787-32B4-46A8-BC57-C6571BCEE243}"/>
          </ac:spMkLst>
        </pc:spChg>
        <pc:spChg chg="add del">
          <ac:chgData name="Koen van de Water" userId="S::koen.vandewater@rythovius.nl::2227431b-d05f-48de-88cc-b0a0da171e6f" providerId="AD" clId="Web-{B6C1D9D1-5519-43B2-9FC2-578B40312061}" dt="2019-10-22T11:10:23.816" v="89"/>
          <ac:spMkLst>
            <pc:docMk/>
            <pc:sldMk cId="4208651532" sldId="256"/>
            <ac:spMk id="18" creationId="{3C195FC1-B568-4C72-9902-34CB35DDD7A1}"/>
          </ac:spMkLst>
        </pc:spChg>
        <pc:spChg chg="add del">
          <ac:chgData name="Koen van de Water" userId="S::koen.vandewater@rythovius.nl::2227431b-d05f-48de-88cc-b0a0da171e6f" providerId="AD" clId="Web-{B6C1D9D1-5519-43B2-9FC2-578B40312061}" dt="2019-10-22T11:10:26.207" v="91"/>
          <ac:spMkLst>
            <pc:docMk/>
            <pc:sldMk cId="4208651532" sldId="256"/>
            <ac:spMk id="19" creationId="{69370F01-B8C9-4CE4-824C-92B2792E6ED0}"/>
          </ac:spMkLst>
        </pc:spChg>
        <pc:spChg chg="add del">
          <ac:chgData name="Koen van de Water" userId="S::koen.vandewater@rythovius.nl::2227431b-d05f-48de-88cc-b0a0da171e6f" providerId="AD" clId="Web-{B6C1D9D1-5519-43B2-9FC2-578B40312061}" dt="2019-10-22T11:10:23.816" v="89"/>
          <ac:spMkLst>
            <pc:docMk/>
            <pc:sldMk cId="4208651532" sldId="256"/>
            <ac:spMk id="20" creationId="{EF2BDF77-362C-43F0-8CBB-A969EC2AE0C4}"/>
          </ac:spMkLst>
        </pc:spChg>
        <pc:spChg chg="add del">
          <ac:chgData name="Koen van de Water" userId="S::koen.vandewater@rythovius.nl::2227431b-d05f-48de-88cc-b0a0da171e6f" providerId="AD" clId="Web-{B6C1D9D1-5519-43B2-9FC2-578B40312061}" dt="2019-10-22T11:10:23.816" v="89"/>
          <ac:spMkLst>
            <pc:docMk/>
            <pc:sldMk cId="4208651532" sldId="256"/>
            <ac:spMk id="22" creationId="{4BE96B01-3929-432D-B8C2-ADBCB74C2EF4}"/>
          </ac:spMkLst>
        </pc:spChg>
        <pc:spChg chg="add del">
          <ac:chgData name="Koen van de Water" userId="S::koen.vandewater@rythovius.nl::2227431b-d05f-48de-88cc-b0a0da171e6f" providerId="AD" clId="Web-{B6C1D9D1-5519-43B2-9FC2-578B40312061}" dt="2019-10-22T11:10:23.816" v="89"/>
          <ac:spMkLst>
            <pc:docMk/>
            <pc:sldMk cId="4208651532" sldId="256"/>
            <ac:spMk id="24" creationId="{2A6FCDE6-CDE2-4C51-B18E-A95CFB679714}"/>
          </ac:spMkLst>
        </pc:spChg>
        <pc:spChg chg="add del">
          <ac:chgData name="Koen van de Water" userId="S::koen.vandewater@rythovius.nl::2227431b-d05f-48de-88cc-b0a0da171e6f" providerId="AD" clId="Web-{B6C1D9D1-5519-43B2-9FC2-578B40312061}" dt="2019-10-22T11:10:23.816" v="89"/>
          <ac:spMkLst>
            <pc:docMk/>
            <pc:sldMk cId="4208651532" sldId="256"/>
            <ac:spMk id="26" creationId="{9D2E8756-2465-473A-BA2A-2DB1D6224745}"/>
          </ac:spMkLst>
        </pc:spChg>
        <pc:grpChg chg="add del">
          <ac:chgData name="Koen van de Water" userId="S::koen.vandewater@rythovius.nl::2227431b-d05f-48de-88cc-b0a0da171e6f" providerId="AD" clId="Web-{B6C1D9D1-5519-43B2-9FC2-578B40312061}" dt="2019-10-22T11:10:26.207" v="91"/>
          <ac:grpSpMkLst>
            <pc:docMk/>
            <pc:sldMk cId="4208651532" sldId="256"/>
            <ac:grpSpMk id="6" creationId="{B5F26A87-0610-435F-AA13-BD658385C9D9}"/>
          </ac:grpSpMkLst>
        </pc:grpChg>
        <pc:grpChg chg="add del">
          <ac:chgData name="Koen van de Water" userId="S::koen.vandewater@rythovius.nl::2227431b-d05f-48de-88cc-b0a0da171e6f" providerId="AD" clId="Web-{B6C1D9D1-5519-43B2-9FC2-578B40312061}" dt="2019-10-22T11:10:29.769" v="93"/>
          <ac:grpSpMkLst>
            <pc:docMk/>
            <pc:sldMk cId="4208651532" sldId="256"/>
            <ac:grpSpMk id="9" creationId="{CEEA9366-CEA8-4F23-B065-4337F0D836FE}"/>
          </ac:grpSpMkLst>
        </pc:grpChg>
        <pc:cxnChg chg="add del">
          <ac:chgData name="Koen van de Water" userId="S::koen.vandewater@rythovius.nl::2227431b-d05f-48de-88cc-b0a0da171e6f" providerId="AD" clId="Web-{B6C1D9D1-5519-43B2-9FC2-578B40312061}" dt="2019-10-22T11:10:23.816" v="89"/>
          <ac:cxnSpMkLst>
            <pc:docMk/>
            <pc:sldMk cId="4208651532" sldId="256"/>
            <ac:cxnSpMk id="10" creationId="{EB898B32-3891-4C3A-8F58-C5969D2E9033}"/>
          </ac:cxnSpMkLst>
        </pc:cxnChg>
        <pc:cxnChg chg="add del">
          <ac:chgData name="Koen van de Water" userId="S::koen.vandewater@rythovius.nl::2227431b-d05f-48de-88cc-b0a0da171e6f" providerId="AD" clId="Web-{B6C1D9D1-5519-43B2-9FC2-578B40312061}" dt="2019-10-22T11:10:23.816" v="89"/>
          <ac:cxnSpMkLst>
            <pc:docMk/>
            <pc:sldMk cId="4208651532" sldId="256"/>
            <ac:cxnSpMk id="12" creationId="{4AE4806D-B8F9-4679-A68A-9BD21C01A301}"/>
          </ac:cxnSpMkLst>
        </pc:cxnChg>
        <pc:cxnChg chg="add">
          <ac:chgData name="Koen van de Water" userId="S::koen.vandewater@rythovius.nl::2227431b-d05f-48de-88cc-b0a0da171e6f" providerId="AD" clId="Web-{B6C1D9D1-5519-43B2-9FC2-578B40312061}" dt="2019-10-22T11:11:23.316" v="98"/>
          <ac:cxnSpMkLst>
            <pc:docMk/>
            <pc:sldMk cId="4208651532" sldId="256"/>
            <ac:cxnSpMk id="21" creationId="{C5ECDEE1-7093-418F-9CF5-24EEB115C1C1}"/>
          </ac:cxnSpMkLst>
        </pc:cxnChg>
        <pc:cxnChg chg="add">
          <ac:chgData name="Koen van de Water" userId="S::koen.vandewater@rythovius.nl::2227431b-d05f-48de-88cc-b0a0da171e6f" providerId="AD" clId="Web-{B6C1D9D1-5519-43B2-9FC2-578B40312061}" dt="2019-10-22T11:11:23.316" v="98"/>
          <ac:cxnSpMkLst>
            <pc:docMk/>
            <pc:sldMk cId="4208651532" sldId="256"/>
            <ac:cxnSpMk id="23" creationId="{045062AF-EB11-4651-BC4A-4DA21768DE8E}"/>
          </ac:cxnSpMkLst>
        </pc:cxnChg>
      </pc:sldChg>
      <pc:sldChg chg="modSp mod modClrScheme chgLayout">
        <pc:chgData name="Koen van de Water" userId="S::koen.vandewater@rythovius.nl::2227431b-d05f-48de-88cc-b0a0da171e6f" providerId="AD" clId="Web-{B6C1D9D1-5519-43B2-9FC2-578B40312061}" dt="2019-10-22T11:11:10.363" v="97"/>
        <pc:sldMkLst>
          <pc:docMk/>
          <pc:sldMk cId="3335484905" sldId="257"/>
        </pc:sldMkLst>
        <pc:spChg chg="mod ord">
          <ac:chgData name="Koen van de Water" userId="S::koen.vandewater@rythovius.nl::2227431b-d05f-48de-88cc-b0a0da171e6f" providerId="AD" clId="Web-{B6C1D9D1-5519-43B2-9FC2-578B40312061}" dt="2019-10-22T11:11:10.363" v="97"/>
          <ac:spMkLst>
            <pc:docMk/>
            <pc:sldMk cId="3335484905" sldId="257"/>
            <ac:spMk id="2" creationId="{00000000-0000-0000-0000-000000000000}"/>
          </ac:spMkLst>
        </pc:spChg>
        <pc:spChg chg="mod ord">
          <ac:chgData name="Koen van de Water" userId="S::koen.vandewater@rythovius.nl::2227431b-d05f-48de-88cc-b0a0da171e6f" providerId="AD" clId="Web-{B6C1D9D1-5519-43B2-9FC2-578B40312061}" dt="2019-10-22T11:11:10.363" v="97"/>
          <ac:spMkLst>
            <pc:docMk/>
            <pc:sldMk cId="3335484905" sldId="257"/>
            <ac:spMk id="3" creationId="{00000000-0000-0000-0000-000000000000}"/>
          </ac:spMkLst>
        </pc:spChg>
      </pc:sldChg>
      <pc:sldChg chg="modSp mod modClrScheme chgLayout">
        <pc:chgData name="Koen van de Water" userId="S::koen.vandewater@rythovius.nl::2227431b-d05f-48de-88cc-b0a0da171e6f" providerId="AD" clId="Web-{B6C1D9D1-5519-43B2-9FC2-578B40312061}" dt="2019-10-22T11:11:10.363" v="97"/>
        <pc:sldMkLst>
          <pc:docMk/>
          <pc:sldMk cId="3997158051" sldId="258"/>
        </pc:sldMkLst>
        <pc:spChg chg="mod ord">
          <ac:chgData name="Koen van de Water" userId="S::koen.vandewater@rythovius.nl::2227431b-d05f-48de-88cc-b0a0da171e6f" providerId="AD" clId="Web-{B6C1D9D1-5519-43B2-9FC2-578B40312061}" dt="2019-10-22T11:11:10.363" v="97"/>
          <ac:spMkLst>
            <pc:docMk/>
            <pc:sldMk cId="3997158051" sldId="258"/>
            <ac:spMk id="2" creationId="{00000000-0000-0000-0000-000000000000}"/>
          </ac:spMkLst>
        </pc:spChg>
        <pc:spChg chg="mod ord">
          <ac:chgData name="Koen van de Water" userId="S::koen.vandewater@rythovius.nl::2227431b-d05f-48de-88cc-b0a0da171e6f" providerId="AD" clId="Web-{B6C1D9D1-5519-43B2-9FC2-578B40312061}" dt="2019-10-22T11:11:10.363" v="97"/>
          <ac:spMkLst>
            <pc:docMk/>
            <pc:sldMk cId="3997158051" sldId="258"/>
            <ac:spMk id="3" creationId="{00000000-0000-0000-0000-000000000000}"/>
          </ac:spMkLst>
        </pc:spChg>
      </pc:sldChg>
      <pc:sldChg chg="modSp new mod modClrScheme chgLayout">
        <pc:chgData name="Koen van de Water" userId="S::koen.vandewater@rythovius.nl::2227431b-d05f-48de-88cc-b0a0da171e6f" providerId="AD" clId="Web-{B6C1D9D1-5519-43B2-9FC2-578B40312061}" dt="2019-10-22T11:11:10.363" v="97"/>
        <pc:sldMkLst>
          <pc:docMk/>
          <pc:sldMk cId="735040694" sldId="259"/>
        </pc:sldMkLst>
        <pc:spChg chg="mod ord">
          <ac:chgData name="Koen van de Water" userId="S::koen.vandewater@rythovius.nl::2227431b-d05f-48de-88cc-b0a0da171e6f" providerId="AD" clId="Web-{B6C1D9D1-5519-43B2-9FC2-578B40312061}" dt="2019-10-22T11:11:10.363" v="97"/>
          <ac:spMkLst>
            <pc:docMk/>
            <pc:sldMk cId="735040694" sldId="259"/>
            <ac:spMk id="2" creationId="{7BBEC12C-940E-40DA-B848-AC8BA0635021}"/>
          </ac:spMkLst>
        </pc:spChg>
        <pc:spChg chg="mod ord">
          <ac:chgData name="Koen van de Water" userId="S::koen.vandewater@rythovius.nl::2227431b-d05f-48de-88cc-b0a0da171e6f" providerId="AD" clId="Web-{B6C1D9D1-5519-43B2-9FC2-578B40312061}" dt="2019-10-22T11:11:10.363" v="97"/>
          <ac:spMkLst>
            <pc:docMk/>
            <pc:sldMk cId="735040694" sldId="259"/>
            <ac:spMk id="3" creationId="{B77666E4-6304-40DB-982E-7D1B8E29CE67}"/>
          </ac:spMkLst>
        </pc:spChg>
      </pc:sldChg>
      <pc:sldChg chg="modSp new mod modClrScheme chgLayout">
        <pc:chgData name="Koen van de Water" userId="S::koen.vandewater@rythovius.nl::2227431b-d05f-48de-88cc-b0a0da171e6f" providerId="AD" clId="Web-{B6C1D9D1-5519-43B2-9FC2-578B40312061}" dt="2019-10-22T11:23:14.241" v="166" actId="20577"/>
        <pc:sldMkLst>
          <pc:docMk/>
          <pc:sldMk cId="161975118" sldId="260"/>
        </pc:sldMkLst>
        <pc:spChg chg="mod ord">
          <ac:chgData name="Koen van de Water" userId="S::koen.vandewater@rythovius.nl::2227431b-d05f-48de-88cc-b0a0da171e6f" providerId="AD" clId="Web-{B6C1D9D1-5519-43B2-9FC2-578B40312061}" dt="2019-10-22T11:11:10.363" v="97"/>
          <ac:spMkLst>
            <pc:docMk/>
            <pc:sldMk cId="161975118" sldId="260"/>
            <ac:spMk id="2" creationId="{4E33A575-A7F0-4999-874A-8A8947EDEDB6}"/>
          </ac:spMkLst>
        </pc:spChg>
        <pc:spChg chg="mod ord">
          <ac:chgData name="Koen van de Water" userId="S::koen.vandewater@rythovius.nl::2227431b-d05f-48de-88cc-b0a0da171e6f" providerId="AD" clId="Web-{B6C1D9D1-5519-43B2-9FC2-578B40312061}" dt="2019-10-22T11:23:14.241" v="166" actId="20577"/>
          <ac:spMkLst>
            <pc:docMk/>
            <pc:sldMk cId="161975118" sldId="260"/>
            <ac:spMk id="3" creationId="{AD832E0D-B61E-4E05-88E0-8AA5279BAA45}"/>
          </ac:spMkLst>
        </pc:spChg>
      </pc:sldChg>
      <pc:sldChg chg="modSp new">
        <pc:chgData name="Koen van de Water" userId="S::koen.vandewater@rythovius.nl::2227431b-d05f-48de-88cc-b0a0da171e6f" providerId="AD" clId="Web-{B6C1D9D1-5519-43B2-9FC2-578B40312061}" dt="2019-10-22T11:41:45.463" v="276" actId="20577"/>
        <pc:sldMkLst>
          <pc:docMk/>
          <pc:sldMk cId="1323247589" sldId="261"/>
        </pc:sldMkLst>
        <pc:spChg chg="mod">
          <ac:chgData name="Koen van de Water" userId="S::koen.vandewater@rythovius.nl::2227431b-d05f-48de-88cc-b0a0da171e6f" providerId="AD" clId="Web-{B6C1D9D1-5519-43B2-9FC2-578B40312061}" dt="2019-10-22T11:26:57.007" v="191" actId="20577"/>
          <ac:spMkLst>
            <pc:docMk/>
            <pc:sldMk cId="1323247589" sldId="261"/>
            <ac:spMk id="2" creationId="{63152493-6ACF-4834-AAA4-2F62EFD43BE2}"/>
          </ac:spMkLst>
        </pc:spChg>
        <pc:spChg chg="mod">
          <ac:chgData name="Koen van de Water" userId="S::koen.vandewater@rythovius.nl::2227431b-d05f-48de-88cc-b0a0da171e6f" providerId="AD" clId="Web-{B6C1D9D1-5519-43B2-9FC2-578B40312061}" dt="2019-10-22T11:41:45.463" v="276" actId="20577"/>
          <ac:spMkLst>
            <pc:docMk/>
            <pc:sldMk cId="1323247589" sldId="261"/>
            <ac:spMk id="3" creationId="{2B9DFA60-8EEA-4DD5-854B-6543E284CAD2}"/>
          </ac:spMkLst>
        </pc:spChg>
      </pc:sldChg>
      <pc:sldChg chg="modSp new">
        <pc:chgData name="Koen van de Water" userId="S::koen.vandewater@rythovius.nl::2227431b-d05f-48de-88cc-b0a0da171e6f" providerId="AD" clId="Web-{B6C1D9D1-5519-43B2-9FC2-578B40312061}" dt="2019-10-22T11:58:05.420" v="390" actId="20577"/>
        <pc:sldMkLst>
          <pc:docMk/>
          <pc:sldMk cId="3797884888" sldId="262"/>
        </pc:sldMkLst>
        <pc:spChg chg="mod">
          <ac:chgData name="Koen van de Water" userId="S::koen.vandewater@rythovius.nl::2227431b-d05f-48de-88cc-b0a0da171e6f" providerId="AD" clId="Web-{B6C1D9D1-5519-43B2-9FC2-578B40312061}" dt="2019-10-22T11:51:02.371" v="295" actId="20577"/>
          <ac:spMkLst>
            <pc:docMk/>
            <pc:sldMk cId="3797884888" sldId="262"/>
            <ac:spMk id="2" creationId="{AD47168B-D769-4465-B445-E5A0AEE147D3}"/>
          </ac:spMkLst>
        </pc:spChg>
        <pc:spChg chg="mod">
          <ac:chgData name="Koen van de Water" userId="S::koen.vandewater@rythovius.nl::2227431b-d05f-48de-88cc-b0a0da171e6f" providerId="AD" clId="Web-{B6C1D9D1-5519-43B2-9FC2-578B40312061}" dt="2019-10-22T11:58:05.420" v="390" actId="20577"/>
          <ac:spMkLst>
            <pc:docMk/>
            <pc:sldMk cId="3797884888" sldId="262"/>
            <ac:spMk id="3" creationId="{6C647F4D-0114-45BC-9F59-E8C99EB66D16}"/>
          </ac:spMkLst>
        </pc:spChg>
      </pc:sldChg>
      <pc:sldMasterChg chg="modSp del delSldLayout modSldLayout">
        <pc:chgData name="Koen van de Water" userId="S::koen.vandewater@rythovius.nl::2227431b-d05f-48de-88cc-b0a0da171e6f" providerId="AD" clId="Web-{B6C1D9D1-5519-43B2-9FC2-578B40312061}" dt="2019-10-22T11:09:52.035" v="86"/>
        <pc:sldMasterMkLst>
          <pc:docMk/>
          <pc:sldMasterMk cId="3902359610" sldId="2147483677"/>
        </pc:sldMasterMkLst>
        <pc:spChg chg="mod">
          <ac:chgData name="Koen van de Water" userId="S::koen.vandewater@rythovius.nl::2227431b-d05f-48de-88cc-b0a0da171e6f" providerId="AD" clId="Web-{B6C1D9D1-5519-43B2-9FC2-578B40312061}" dt="2019-10-22T11:09:51.910" v="85"/>
          <ac:spMkLst>
            <pc:docMk/>
            <pc:sldMasterMk cId="3902359610" sldId="2147483677"/>
            <ac:spMk id="2" creationId="{00000000-0000-0000-0000-000000000000}"/>
          </ac:spMkLst>
        </pc:spChg>
        <pc:spChg chg="mod">
          <ac:chgData name="Koen van de Water" userId="S::koen.vandewater@rythovius.nl::2227431b-d05f-48de-88cc-b0a0da171e6f" providerId="AD" clId="Web-{B6C1D9D1-5519-43B2-9FC2-578B40312061}" dt="2019-10-22T11:09:51.910" v="85"/>
          <ac:spMkLst>
            <pc:docMk/>
            <pc:sldMasterMk cId="3902359610" sldId="2147483677"/>
            <ac:spMk id="3" creationId="{00000000-0000-0000-0000-000000000000}"/>
          </ac:spMkLst>
        </pc:spChg>
        <pc:spChg chg="mod">
          <ac:chgData name="Koen van de Water" userId="S::koen.vandewater@rythovius.nl::2227431b-d05f-48de-88cc-b0a0da171e6f" providerId="AD" clId="Web-{B6C1D9D1-5519-43B2-9FC2-578B40312061}" dt="2019-10-22T11:09:51.910" v="85"/>
          <ac:spMkLst>
            <pc:docMk/>
            <pc:sldMasterMk cId="3902359610" sldId="2147483677"/>
            <ac:spMk id="4" creationId="{00000000-0000-0000-0000-000000000000}"/>
          </ac:spMkLst>
        </pc:spChg>
        <pc:spChg chg="mod">
          <ac:chgData name="Koen van de Water" userId="S::koen.vandewater@rythovius.nl::2227431b-d05f-48de-88cc-b0a0da171e6f" providerId="AD" clId="Web-{B6C1D9D1-5519-43B2-9FC2-578B40312061}" dt="2019-10-22T11:09:51.910" v="85"/>
          <ac:spMkLst>
            <pc:docMk/>
            <pc:sldMasterMk cId="3902359610" sldId="2147483677"/>
            <ac:spMk id="5" creationId="{00000000-0000-0000-0000-000000000000}"/>
          </ac:spMkLst>
        </pc:spChg>
        <pc:spChg chg="mod">
          <ac:chgData name="Koen van de Water" userId="S::koen.vandewater@rythovius.nl::2227431b-d05f-48de-88cc-b0a0da171e6f" providerId="AD" clId="Web-{B6C1D9D1-5519-43B2-9FC2-578B40312061}" dt="2019-10-22T11:09:51.910" v="85"/>
          <ac:spMkLst>
            <pc:docMk/>
            <pc:sldMasterMk cId="3902359610" sldId="2147483677"/>
            <ac:spMk id="6" creationId="{00000000-0000-0000-0000-000000000000}"/>
          </ac:spMkLst>
        </pc:spChg>
        <pc:grpChg chg="mod">
          <ac:chgData name="Koen van de Water" userId="S::koen.vandewater@rythovius.nl::2227431b-d05f-48de-88cc-b0a0da171e6f" providerId="AD" clId="Web-{B6C1D9D1-5519-43B2-9FC2-578B40312061}" dt="2019-10-22T11:09:51.910" v="85"/>
          <ac:grpSpMkLst>
            <pc:docMk/>
            <pc:sldMasterMk cId="3902359610" sldId="2147483677"/>
            <ac:grpSpMk id="8" creationId="{00000000-0000-0000-0000-000000000000}"/>
          </ac:grpSpMkLst>
        </pc:grpChg>
        <pc:sldLayoutChg chg="modSp del">
          <pc:chgData name="Koen van de Water" userId="S::koen.vandewater@rythovius.nl::2227431b-d05f-48de-88cc-b0a0da171e6f" providerId="AD" clId="Web-{B6C1D9D1-5519-43B2-9FC2-578B40312061}" dt="2019-10-22T11:09:52.035" v="86"/>
          <pc:sldLayoutMkLst>
            <pc:docMk/>
            <pc:sldMasterMk cId="3902359610" sldId="2147483677"/>
            <pc:sldLayoutMk cId="2617668636" sldId="2147483678"/>
          </pc:sldLayoutMkLst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2617668636" sldId="2147483678"/>
              <ac:spMk id="2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2617668636" sldId="2147483678"/>
              <ac:spMk id="3" creationId="{00000000-0000-0000-0000-000000000000}"/>
            </ac:spMkLst>
          </pc:spChg>
          <pc:grpChg chg="mod">
            <ac:chgData name="Koen van de Water" userId="S::koen.vandewater@rythovius.nl::2227431b-d05f-48de-88cc-b0a0da171e6f" providerId="AD" clId="Web-{B6C1D9D1-5519-43B2-9FC2-578B40312061}" dt="2019-10-22T11:09:51.910" v="85"/>
            <ac:grpSpMkLst>
              <pc:docMk/>
              <pc:sldMasterMk cId="3902359610" sldId="2147483677"/>
              <pc:sldLayoutMk cId="2617668636" sldId="2147483678"/>
              <ac:grpSpMk id="8" creationId="{00000000-0000-0000-0000-000000000000}"/>
            </ac:grpSpMkLst>
          </pc:grpChg>
        </pc:sldLayoutChg>
        <pc:sldLayoutChg chg="modSp del">
          <pc:chgData name="Koen van de Water" userId="S::koen.vandewater@rythovius.nl::2227431b-d05f-48de-88cc-b0a0da171e6f" providerId="AD" clId="Web-{B6C1D9D1-5519-43B2-9FC2-578B40312061}" dt="2019-10-22T11:09:52.035" v="86"/>
          <pc:sldLayoutMkLst>
            <pc:docMk/>
            <pc:sldMasterMk cId="3902359610" sldId="2147483677"/>
            <pc:sldLayoutMk cId="2921341878" sldId="2147483679"/>
          </pc:sldLayoutMkLst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2921341878" sldId="2147483679"/>
              <ac:spMk id="2" creationId="{00000000-0000-0000-0000-000000000000}"/>
            </ac:spMkLst>
          </pc:spChg>
        </pc:sldLayoutChg>
        <pc:sldLayoutChg chg="modSp del">
          <pc:chgData name="Koen van de Water" userId="S::koen.vandewater@rythovius.nl::2227431b-d05f-48de-88cc-b0a0da171e6f" providerId="AD" clId="Web-{B6C1D9D1-5519-43B2-9FC2-578B40312061}" dt="2019-10-22T11:09:52.035" v="86"/>
          <pc:sldLayoutMkLst>
            <pc:docMk/>
            <pc:sldMasterMk cId="3902359610" sldId="2147483677"/>
            <pc:sldLayoutMk cId="4017034248" sldId="2147483680"/>
          </pc:sldLayoutMkLst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4017034248" sldId="2147483680"/>
              <ac:spMk id="2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4017034248" sldId="2147483680"/>
              <ac:spMk id="3" creationId="{00000000-0000-0000-0000-000000000000}"/>
            </ac:spMkLst>
          </pc:spChg>
        </pc:sldLayoutChg>
        <pc:sldLayoutChg chg="modSp del">
          <pc:chgData name="Koen van de Water" userId="S::koen.vandewater@rythovius.nl::2227431b-d05f-48de-88cc-b0a0da171e6f" providerId="AD" clId="Web-{B6C1D9D1-5519-43B2-9FC2-578B40312061}" dt="2019-10-22T11:09:52.035" v="86"/>
          <pc:sldLayoutMkLst>
            <pc:docMk/>
            <pc:sldMasterMk cId="3902359610" sldId="2147483677"/>
            <pc:sldLayoutMk cId="1047075460" sldId="2147483681"/>
          </pc:sldLayoutMkLst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1047075460" sldId="2147483681"/>
              <ac:spMk id="3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1047075460" sldId="2147483681"/>
              <ac:spMk id="4" creationId="{00000000-0000-0000-0000-000000000000}"/>
            </ac:spMkLst>
          </pc:spChg>
        </pc:sldLayoutChg>
        <pc:sldLayoutChg chg="modSp del">
          <pc:chgData name="Koen van de Water" userId="S::koen.vandewater@rythovius.nl::2227431b-d05f-48de-88cc-b0a0da171e6f" providerId="AD" clId="Web-{B6C1D9D1-5519-43B2-9FC2-578B40312061}" dt="2019-10-22T11:09:52.035" v="86"/>
          <pc:sldLayoutMkLst>
            <pc:docMk/>
            <pc:sldMasterMk cId="3902359610" sldId="2147483677"/>
            <pc:sldLayoutMk cId="2494293171" sldId="2147483682"/>
          </pc:sldLayoutMkLst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2494293171" sldId="2147483682"/>
              <ac:spMk id="3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2494293171" sldId="2147483682"/>
              <ac:spMk id="4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2494293171" sldId="2147483682"/>
              <ac:spMk id="5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2494293171" sldId="2147483682"/>
              <ac:spMk id="6" creationId="{00000000-0000-0000-0000-000000000000}"/>
            </ac:spMkLst>
          </pc:spChg>
        </pc:sldLayoutChg>
        <pc:sldLayoutChg chg="modSp del">
          <pc:chgData name="Koen van de Water" userId="S::koen.vandewater@rythovius.nl::2227431b-d05f-48de-88cc-b0a0da171e6f" providerId="AD" clId="Web-{B6C1D9D1-5519-43B2-9FC2-578B40312061}" dt="2019-10-22T11:09:52.035" v="86"/>
          <pc:sldLayoutMkLst>
            <pc:docMk/>
            <pc:sldMasterMk cId="3902359610" sldId="2147483677"/>
            <pc:sldLayoutMk cId="3317725536" sldId="2147483683"/>
          </pc:sldLayoutMkLst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3317725536" sldId="2147483683"/>
              <ac:spMk id="2" creationId="{00000000-0000-0000-0000-000000000000}"/>
            </ac:spMkLst>
          </pc:spChg>
        </pc:sldLayoutChg>
        <pc:sldLayoutChg chg="del">
          <pc:chgData name="Koen van de Water" userId="S::koen.vandewater@rythovius.nl::2227431b-d05f-48de-88cc-b0a0da171e6f" providerId="AD" clId="Web-{B6C1D9D1-5519-43B2-9FC2-578B40312061}" dt="2019-10-22T11:09:52.035" v="86"/>
          <pc:sldLayoutMkLst>
            <pc:docMk/>
            <pc:sldMasterMk cId="3902359610" sldId="2147483677"/>
            <pc:sldLayoutMk cId="2573939269" sldId="2147483684"/>
          </pc:sldLayoutMkLst>
        </pc:sldLayoutChg>
        <pc:sldLayoutChg chg="modSp del">
          <pc:chgData name="Koen van de Water" userId="S::koen.vandewater@rythovius.nl::2227431b-d05f-48de-88cc-b0a0da171e6f" providerId="AD" clId="Web-{B6C1D9D1-5519-43B2-9FC2-578B40312061}" dt="2019-10-22T11:09:52.035" v="86"/>
          <pc:sldLayoutMkLst>
            <pc:docMk/>
            <pc:sldMasterMk cId="3902359610" sldId="2147483677"/>
            <pc:sldLayoutMk cId="738473521" sldId="2147483685"/>
          </pc:sldLayoutMkLst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738473521" sldId="2147483685"/>
              <ac:spMk id="2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738473521" sldId="2147483685"/>
              <ac:spMk id="3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738473521" sldId="2147483685"/>
              <ac:spMk id="4" creationId="{00000000-0000-0000-0000-000000000000}"/>
            </ac:spMkLst>
          </pc:spChg>
        </pc:sldLayoutChg>
        <pc:sldLayoutChg chg="modSp del">
          <pc:chgData name="Koen van de Water" userId="S::koen.vandewater@rythovius.nl::2227431b-d05f-48de-88cc-b0a0da171e6f" providerId="AD" clId="Web-{B6C1D9D1-5519-43B2-9FC2-578B40312061}" dt="2019-10-22T11:09:52.035" v="86"/>
          <pc:sldLayoutMkLst>
            <pc:docMk/>
            <pc:sldMasterMk cId="3902359610" sldId="2147483677"/>
            <pc:sldLayoutMk cId="2198071093" sldId="2147483686"/>
          </pc:sldLayoutMkLst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2198071093" sldId="2147483686"/>
              <ac:spMk id="2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2198071093" sldId="2147483686"/>
              <ac:spMk id="3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2198071093" sldId="2147483686"/>
              <ac:spMk id="4" creationId="{00000000-0000-0000-0000-000000000000}"/>
            </ac:spMkLst>
          </pc:spChg>
        </pc:sldLayoutChg>
        <pc:sldLayoutChg chg="modSp del">
          <pc:chgData name="Koen van de Water" userId="S::koen.vandewater@rythovius.nl::2227431b-d05f-48de-88cc-b0a0da171e6f" providerId="AD" clId="Web-{B6C1D9D1-5519-43B2-9FC2-578B40312061}" dt="2019-10-22T11:09:52.035" v="86"/>
          <pc:sldLayoutMkLst>
            <pc:docMk/>
            <pc:sldMasterMk cId="3902359610" sldId="2147483677"/>
            <pc:sldLayoutMk cId="1929226039" sldId="2147483687"/>
          </pc:sldLayoutMkLst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1929226039" sldId="2147483687"/>
              <ac:spMk id="2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1929226039" sldId="2147483687"/>
              <ac:spMk id="3" creationId="{00000000-0000-0000-0000-000000000000}"/>
            </ac:spMkLst>
          </pc:spChg>
        </pc:sldLayoutChg>
        <pc:sldLayoutChg chg="modSp del">
          <pc:chgData name="Koen van de Water" userId="S::koen.vandewater@rythovius.nl::2227431b-d05f-48de-88cc-b0a0da171e6f" providerId="AD" clId="Web-{B6C1D9D1-5519-43B2-9FC2-578B40312061}" dt="2019-10-22T11:09:52.035" v="86"/>
          <pc:sldLayoutMkLst>
            <pc:docMk/>
            <pc:sldMasterMk cId="3902359610" sldId="2147483677"/>
            <pc:sldLayoutMk cId="4125873211" sldId="2147483688"/>
          </pc:sldLayoutMkLst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4125873211" sldId="2147483688"/>
              <ac:spMk id="2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4125873211" sldId="2147483688"/>
              <ac:spMk id="3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4125873211" sldId="2147483688"/>
              <ac:spMk id="20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4125873211" sldId="2147483688"/>
              <ac:spMk id="22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4125873211" sldId="2147483688"/>
              <ac:spMk id="23" creationId="{00000000-0000-0000-0000-000000000000}"/>
            </ac:spMkLst>
          </pc:spChg>
        </pc:sldLayoutChg>
        <pc:sldLayoutChg chg="modSp del">
          <pc:chgData name="Koen van de Water" userId="S::koen.vandewater@rythovius.nl::2227431b-d05f-48de-88cc-b0a0da171e6f" providerId="AD" clId="Web-{B6C1D9D1-5519-43B2-9FC2-578B40312061}" dt="2019-10-22T11:09:52.035" v="86"/>
          <pc:sldLayoutMkLst>
            <pc:docMk/>
            <pc:sldMasterMk cId="3902359610" sldId="2147483677"/>
            <pc:sldLayoutMk cId="1534744245" sldId="2147483689"/>
          </pc:sldLayoutMkLst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1534744245" sldId="2147483689"/>
              <ac:spMk id="2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1534744245" sldId="2147483689"/>
              <ac:spMk id="3" creationId="{00000000-0000-0000-0000-000000000000}"/>
            </ac:spMkLst>
          </pc:spChg>
        </pc:sldLayoutChg>
        <pc:sldLayoutChg chg="modSp del">
          <pc:chgData name="Koen van de Water" userId="S::koen.vandewater@rythovius.nl::2227431b-d05f-48de-88cc-b0a0da171e6f" providerId="AD" clId="Web-{B6C1D9D1-5519-43B2-9FC2-578B40312061}" dt="2019-10-22T11:09:52.035" v="86"/>
          <pc:sldLayoutMkLst>
            <pc:docMk/>
            <pc:sldMasterMk cId="3902359610" sldId="2147483677"/>
            <pc:sldLayoutMk cId="2935625268" sldId="2147483690"/>
          </pc:sldLayoutMkLst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2935625268" sldId="2147483690"/>
              <ac:spMk id="2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2935625268" sldId="2147483690"/>
              <ac:spMk id="3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2935625268" sldId="2147483690"/>
              <ac:spMk id="23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2935625268" sldId="2147483690"/>
              <ac:spMk id="24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2935625268" sldId="2147483690"/>
              <ac:spMk id="25" creationId="{00000000-0000-0000-0000-000000000000}"/>
            </ac:spMkLst>
          </pc:spChg>
        </pc:sldLayoutChg>
        <pc:sldLayoutChg chg="modSp del">
          <pc:chgData name="Koen van de Water" userId="S::koen.vandewater@rythovius.nl::2227431b-d05f-48de-88cc-b0a0da171e6f" providerId="AD" clId="Web-{B6C1D9D1-5519-43B2-9FC2-578B40312061}" dt="2019-10-22T11:09:52.035" v="86"/>
          <pc:sldLayoutMkLst>
            <pc:docMk/>
            <pc:sldMasterMk cId="3902359610" sldId="2147483677"/>
            <pc:sldLayoutMk cId="2233280942" sldId="2147483691"/>
          </pc:sldLayoutMkLst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2233280942" sldId="2147483691"/>
              <ac:spMk id="2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2233280942" sldId="2147483691"/>
              <ac:spMk id="3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2233280942" sldId="2147483691"/>
              <ac:spMk id="23" creationId="{00000000-0000-0000-0000-000000000000}"/>
            </ac:spMkLst>
          </pc:spChg>
        </pc:sldLayoutChg>
        <pc:sldLayoutChg chg="del">
          <pc:chgData name="Koen van de Water" userId="S::koen.vandewater@rythovius.nl::2227431b-d05f-48de-88cc-b0a0da171e6f" providerId="AD" clId="Web-{B6C1D9D1-5519-43B2-9FC2-578B40312061}" dt="2019-10-22T11:09:52.035" v="86"/>
          <pc:sldLayoutMkLst>
            <pc:docMk/>
            <pc:sldMasterMk cId="3902359610" sldId="2147483677"/>
            <pc:sldLayoutMk cId="1392164437" sldId="2147483692"/>
          </pc:sldLayoutMkLst>
        </pc:sldLayoutChg>
        <pc:sldLayoutChg chg="modSp del">
          <pc:chgData name="Koen van de Water" userId="S::koen.vandewater@rythovius.nl::2227431b-d05f-48de-88cc-b0a0da171e6f" providerId="AD" clId="Web-{B6C1D9D1-5519-43B2-9FC2-578B40312061}" dt="2019-10-22T11:09:52.035" v="86"/>
          <pc:sldLayoutMkLst>
            <pc:docMk/>
            <pc:sldMasterMk cId="3902359610" sldId="2147483677"/>
            <pc:sldLayoutMk cId="3969373839" sldId="2147483693"/>
          </pc:sldLayoutMkLst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3969373839" sldId="2147483693"/>
              <ac:spMk id="2" creationId="{00000000-0000-0000-0000-000000000000}"/>
            </ac:spMkLst>
          </pc:spChg>
          <pc:spChg chg="mod">
            <ac:chgData name="Koen van de Water" userId="S::koen.vandewater@rythovius.nl::2227431b-d05f-48de-88cc-b0a0da171e6f" providerId="AD" clId="Web-{B6C1D9D1-5519-43B2-9FC2-578B40312061}" dt="2019-10-22T11:09:51.910" v="85"/>
            <ac:spMkLst>
              <pc:docMk/>
              <pc:sldMasterMk cId="3902359610" sldId="2147483677"/>
              <pc:sldLayoutMk cId="3969373839" sldId="2147483693"/>
              <ac:spMk id="3" creationId="{00000000-0000-0000-0000-000000000000}"/>
            </ac:spMkLst>
          </pc:spChg>
        </pc:sldLayoutChg>
      </pc:sldMasterChg>
      <pc:sldMasterChg chg="add del addSldLayout delSldLayout modSldLayout">
        <pc:chgData name="Koen van de Water" userId="S::koen.vandewater@rythovius.nl::2227431b-d05f-48de-88cc-b0a0da171e6f" providerId="AD" clId="Web-{B6C1D9D1-5519-43B2-9FC2-578B40312061}" dt="2019-10-22T11:10:09.160" v="87"/>
        <pc:sldMasterMkLst>
          <pc:docMk/>
          <pc:sldMasterMk cId="3369503602" sldId="2147483694"/>
        </pc:sldMasterMkLst>
        <pc:sldLayoutChg chg="add del mod replId">
          <pc:chgData name="Koen van de Water" userId="S::koen.vandewater@rythovius.nl::2227431b-d05f-48de-88cc-b0a0da171e6f" providerId="AD" clId="Web-{B6C1D9D1-5519-43B2-9FC2-578B40312061}" dt="2019-10-22T11:10:09.160" v="87"/>
          <pc:sldLayoutMkLst>
            <pc:docMk/>
            <pc:sldMasterMk cId="3369503602" sldId="2147483694"/>
            <pc:sldLayoutMk cId="1481765796" sldId="2147483695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09.160" v="87"/>
          <pc:sldLayoutMkLst>
            <pc:docMk/>
            <pc:sldMasterMk cId="3369503602" sldId="2147483694"/>
            <pc:sldLayoutMk cId="337417672" sldId="2147483696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09.160" v="87"/>
          <pc:sldLayoutMkLst>
            <pc:docMk/>
            <pc:sldMasterMk cId="3369503602" sldId="2147483694"/>
            <pc:sldLayoutMk cId="3917991408" sldId="2147483697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09.160" v="87"/>
          <pc:sldLayoutMkLst>
            <pc:docMk/>
            <pc:sldMasterMk cId="3369503602" sldId="2147483694"/>
            <pc:sldLayoutMk cId="25137589" sldId="2147483698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09.160" v="87"/>
          <pc:sldLayoutMkLst>
            <pc:docMk/>
            <pc:sldMasterMk cId="3369503602" sldId="2147483694"/>
            <pc:sldLayoutMk cId="4077610081" sldId="2147483699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09.160" v="87"/>
          <pc:sldLayoutMkLst>
            <pc:docMk/>
            <pc:sldMasterMk cId="3369503602" sldId="2147483694"/>
            <pc:sldLayoutMk cId="2497933589" sldId="2147483700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09.160" v="87"/>
          <pc:sldLayoutMkLst>
            <pc:docMk/>
            <pc:sldMasterMk cId="3369503602" sldId="2147483694"/>
            <pc:sldLayoutMk cId="3919250197" sldId="2147483701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09.160" v="87"/>
          <pc:sldLayoutMkLst>
            <pc:docMk/>
            <pc:sldMasterMk cId="3369503602" sldId="2147483694"/>
            <pc:sldLayoutMk cId="2660161915" sldId="2147483702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09.160" v="87"/>
          <pc:sldLayoutMkLst>
            <pc:docMk/>
            <pc:sldMasterMk cId="3369503602" sldId="2147483694"/>
            <pc:sldLayoutMk cId="3879908106" sldId="2147483703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09.160" v="87"/>
          <pc:sldLayoutMkLst>
            <pc:docMk/>
            <pc:sldMasterMk cId="3369503602" sldId="2147483694"/>
            <pc:sldLayoutMk cId="2282051849" sldId="2147483704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09.160" v="87"/>
          <pc:sldLayoutMkLst>
            <pc:docMk/>
            <pc:sldMasterMk cId="3369503602" sldId="2147483694"/>
            <pc:sldLayoutMk cId="2816961182" sldId="2147483705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09.160" v="87"/>
          <pc:sldLayoutMkLst>
            <pc:docMk/>
            <pc:sldMasterMk cId="3369503602" sldId="2147483694"/>
            <pc:sldLayoutMk cId="3597891912" sldId="2147483706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09.160" v="87"/>
          <pc:sldLayoutMkLst>
            <pc:docMk/>
            <pc:sldMasterMk cId="3369503602" sldId="2147483694"/>
            <pc:sldLayoutMk cId="3327484731" sldId="2147483707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09.160" v="87"/>
          <pc:sldLayoutMkLst>
            <pc:docMk/>
            <pc:sldMasterMk cId="3369503602" sldId="2147483694"/>
            <pc:sldLayoutMk cId="3732641399" sldId="2147483708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09.160" v="87"/>
          <pc:sldLayoutMkLst>
            <pc:docMk/>
            <pc:sldMasterMk cId="3369503602" sldId="2147483694"/>
            <pc:sldLayoutMk cId="484816225" sldId="2147483709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09.160" v="87"/>
          <pc:sldLayoutMkLst>
            <pc:docMk/>
            <pc:sldMasterMk cId="3369503602" sldId="2147483694"/>
            <pc:sldLayoutMk cId="3981945242" sldId="2147483710"/>
          </pc:sldLayoutMkLst>
        </pc:sldLayoutChg>
      </pc:sldMasterChg>
      <pc:sldMasterChg chg="add del addSldLayout delSldLayout modSldLayout">
        <pc:chgData name="Koen van de Water" userId="S::koen.vandewater@rythovius.nl::2227431b-d05f-48de-88cc-b0a0da171e6f" providerId="AD" clId="Web-{B6C1D9D1-5519-43B2-9FC2-578B40312061}" dt="2019-10-22T11:10:29.769" v="93"/>
        <pc:sldMasterMkLst>
          <pc:docMk/>
          <pc:sldMasterMk cId="492629245" sldId="2147483711"/>
        </pc:sldMasterMkLst>
        <pc:sldLayoutChg chg="add del mod replId">
          <pc:chgData name="Koen van de Water" userId="S::koen.vandewater@rythovius.nl::2227431b-d05f-48de-88cc-b0a0da171e6f" providerId="AD" clId="Web-{B6C1D9D1-5519-43B2-9FC2-578B40312061}" dt="2019-10-22T11:10:29.769" v="93"/>
          <pc:sldLayoutMkLst>
            <pc:docMk/>
            <pc:sldMasterMk cId="492629245" sldId="2147483711"/>
            <pc:sldLayoutMk cId="2940271124" sldId="2147483712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29.769" v="93"/>
          <pc:sldLayoutMkLst>
            <pc:docMk/>
            <pc:sldMasterMk cId="492629245" sldId="2147483711"/>
            <pc:sldLayoutMk cId="1184000130" sldId="2147483713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29.769" v="93"/>
          <pc:sldLayoutMkLst>
            <pc:docMk/>
            <pc:sldMasterMk cId="492629245" sldId="2147483711"/>
            <pc:sldLayoutMk cId="1816614520" sldId="2147483714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29.769" v="93"/>
          <pc:sldLayoutMkLst>
            <pc:docMk/>
            <pc:sldMasterMk cId="492629245" sldId="2147483711"/>
            <pc:sldLayoutMk cId="3972334984" sldId="2147483715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29.769" v="93"/>
          <pc:sldLayoutMkLst>
            <pc:docMk/>
            <pc:sldMasterMk cId="492629245" sldId="2147483711"/>
            <pc:sldLayoutMk cId="1594780364" sldId="2147483716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29.769" v="93"/>
          <pc:sldLayoutMkLst>
            <pc:docMk/>
            <pc:sldMasterMk cId="492629245" sldId="2147483711"/>
            <pc:sldLayoutMk cId="3677998680" sldId="2147483717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29.769" v="93"/>
          <pc:sldLayoutMkLst>
            <pc:docMk/>
            <pc:sldMasterMk cId="492629245" sldId="2147483711"/>
            <pc:sldLayoutMk cId="3388063102" sldId="2147483718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29.769" v="93"/>
          <pc:sldLayoutMkLst>
            <pc:docMk/>
            <pc:sldMasterMk cId="492629245" sldId="2147483711"/>
            <pc:sldLayoutMk cId="1995099171" sldId="2147483719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29.769" v="93"/>
          <pc:sldLayoutMkLst>
            <pc:docMk/>
            <pc:sldMasterMk cId="492629245" sldId="2147483711"/>
            <pc:sldLayoutMk cId="2097899629" sldId="2147483720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29.769" v="93"/>
          <pc:sldLayoutMkLst>
            <pc:docMk/>
            <pc:sldMasterMk cId="492629245" sldId="2147483711"/>
            <pc:sldLayoutMk cId="3213530219" sldId="2147483721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29.769" v="93"/>
          <pc:sldLayoutMkLst>
            <pc:docMk/>
            <pc:sldMasterMk cId="492629245" sldId="2147483711"/>
            <pc:sldLayoutMk cId="4146288866" sldId="2147483722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29.769" v="93"/>
          <pc:sldLayoutMkLst>
            <pc:docMk/>
            <pc:sldMasterMk cId="492629245" sldId="2147483711"/>
            <pc:sldLayoutMk cId="3972939989" sldId="2147483723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29.769" v="93"/>
          <pc:sldLayoutMkLst>
            <pc:docMk/>
            <pc:sldMasterMk cId="492629245" sldId="2147483711"/>
            <pc:sldLayoutMk cId="1549187743" sldId="2147483724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29.769" v="93"/>
          <pc:sldLayoutMkLst>
            <pc:docMk/>
            <pc:sldMasterMk cId="492629245" sldId="2147483711"/>
            <pc:sldLayoutMk cId="2399704178" sldId="2147483725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29.769" v="93"/>
          <pc:sldLayoutMkLst>
            <pc:docMk/>
            <pc:sldMasterMk cId="492629245" sldId="2147483711"/>
            <pc:sldLayoutMk cId="2892723915" sldId="2147483726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29.769" v="93"/>
          <pc:sldLayoutMkLst>
            <pc:docMk/>
            <pc:sldMasterMk cId="492629245" sldId="2147483711"/>
            <pc:sldLayoutMk cId="2514289234" sldId="2147483727"/>
          </pc:sldLayoutMkLst>
        </pc:sldLayoutChg>
      </pc:sldMasterChg>
      <pc:sldMasterChg chg="add del addSldLayout delSldLayout modSldLayout">
        <pc:chgData name="Koen van de Water" userId="S::koen.vandewater@rythovius.nl::2227431b-d05f-48de-88cc-b0a0da171e6f" providerId="AD" clId="Web-{B6C1D9D1-5519-43B2-9FC2-578B40312061}" dt="2019-10-22T11:10:30.957" v="94"/>
        <pc:sldMasterMkLst>
          <pc:docMk/>
          <pc:sldMasterMk cId="1668243928" sldId="2147483728"/>
        </pc:sldMasterMkLst>
        <pc:sldLayoutChg chg="add del mod replId">
          <pc:chgData name="Koen van de Water" userId="S::koen.vandewater@rythovius.nl::2227431b-d05f-48de-88cc-b0a0da171e6f" providerId="AD" clId="Web-{B6C1D9D1-5519-43B2-9FC2-578B40312061}" dt="2019-10-22T11:10:30.957" v="94"/>
          <pc:sldLayoutMkLst>
            <pc:docMk/>
            <pc:sldMasterMk cId="1668243928" sldId="2147483728"/>
            <pc:sldLayoutMk cId="3325796783" sldId="2147483729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0.957" v="94"/>
          <pc:sldLayoutMkLst>
            <pc:docMk/>
            <pc:sldMasterMk cId="1668243928" sldId="2147483728"/>
            <pc:sldLayoutMk cId="2760121017" sldId="2147483730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0.957" v="94"/>
          <pc:sldLayoutMkLst>
            <pc:docMk/>
            <pc:sldMasterMk cId="1668243928" sldId="2147483728"/>
            <pc:sldLayoutMk cId="1278901459" sldId="2147483731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0.957" v="94"/>
          <pc:sldLayoutMkLst>
            <pc:docMk/>
            <pc:sldMasterMk cId="1668243928" sldId="2147483728"/>
            <pc:sldLayoutMk cId="2029521456" sldId="2147483732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0.957" v="94"/>
          <pc:sldLayoutMkLst>
            <pc:docMk/>
            <pc:sldMasterMk cId="1668243928" sldId="2147483728"/>
            <pc:sldLayoutMk cId="2712216811" sldId="2147483733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0.957" v="94"/>
          <pc:sldLayoutMkLst>
            <pc:docMk/>
            <pc:sldMasterMk cId="1668243928" sldId="2147483728"/>
            <pc:sldLayoutMk cId="3201253032" sldId="2147483734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0.957" v="94"/>
          <pc:sldLayoutMkLst>
            <pc:docMk/>
            <pc:sldMasterMk cId="1668243928" sldId="2147483728"/>
            <pc:sldLayoutMk cId="798786179" sldId="2147483735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0.957" v="94"/>
          <pc:sldLayoutMkLst>
            <pc:docMk/>
            <pc:sldMasterMk cId="1668243928" sldId="2147483728"/>
            <pc:sldLayoutMk cId="2007563678" sldId="2147483736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0.957" v="94"/>
          <pc:sldLayoutMkLst>
            <pc:docMk/>
            <pc:sldMasterMk cId="1668243928" sldId="2147483728"/>
            <pc:sldLayoutMk cId="2921163540" sldId="2147483737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0.957" v="94"/>
          <pc:sldLayoutMkLst>
            <pc:docMk/>
            <pc:sldMasterMk cId="1668243928" sldId="2147483728"/>
            <pc:sldLayoutMk cId="2592202989" sldId="2147483738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0.957" v="94"/>
          <pc:sldLayoutMkLst>
            <pc:docMk/>
            <pc:sldMasterMk cId="1668243928" sldId="2147483728"/>
            <pc:sldLayoutMk cId="279905323" sldId="2147483739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0.957" v="94"/>
          <pc:sldLayoutMkLst>
            <pc:docMk/>
            <pc:sldMasterMk cId="1668243928" sldId="2147483728"/>
            <pc:sldLayoutMk cId="3783386682" sldId="2147483740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0.957" v="94"/>
          <pc:sldLayoutMkLst>
            <pc:docMk/>
            <pc:sldMasterMk cId="1668243928" sldId="2147483728"/>
            <pc:sldLayoutMk cId="2851159890" sldId="2147483741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0.957" v="94"/>
          <pc:sldLayoutMkLst>
            <pc:docMk/>
            <pc:sldMasterMk cId="1668243928" sldId="2147483728"/>
            <pc:sldLayoutMk cId="3243310890" sldId="2147483742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0.957" v="94"/>
          <pc:sldLayoutMkLst>
            <pc:docMk/>
            <pc:sldMasterMk cId="1668243928" sldId="2147483728"/>
            <pc:sldLayoutMk cId="2641292771" sldId="2147483743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0.957" v="94"/>
          <pc:sldLayoutMkLst>
            <pc:docMk/>
            <pc:sldMasterMk cId="1668243928" sldId="2147483728"/>
            <pc:sldLayoutMk cId="516645524" sldId="2147483744"/>
          </pc:sldLayoutMkLst>
        </pc:sldLayoutChg>
      </pc:sldMasterChg>
      <pc:sldMasterChg chg="add del addSldLayout delSldLayout modSldLayout">
        <pc:chgData name="Koen van de Water" userId="S::koen.vandewater@rythovius.nl::2227431b-d05f-48de-88cc-b0a0da171e6f" providerId="AD" clId="Web-{B6C1D9D1-5519-43B2-9FC2-578B40312061}" dt="2019-10-22T11:10:33.426" v="95"/>
        <pc:sldMasterMkLst>
          <pc:docMk/>
          <pc:sldMasterMk cId="2108351170" sldId="2147483745"/>
        </pc:sldMasterMkLst>
        <pc:sldLayoutChg chg="add del mod replId">
          <pc:chgData name="Koen van de Water" userId="S::koen.vandewater@rythovius.nl::2227431b-d05f-48de-88cc-b0a0da171e6f" providerId="AD" clId="Web-{B6C1D9D1-5519-43B2-9FC2-578B40312061}" dt="2019-10-22T11:10:33.426" v="95"/>
          <pc:sldLayoutMkLst>
            <pc:docMk/>
            <pc:sldMasterMk cId="2108351170" sldId="2147483745"/>
            <pc:sldLayoutMk cId="2147666758" sldId="2147483746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3.426" v="95"/>
          <pc:sldLayoutMkLst>
            <pc:docMk/>
            <pc:sldMasterMk cId="2108351170" sldId="2147483745"/>
            <pc:sldLayoutMk cId="2845948116" sldId="2147483747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3.426" v="95"/>
          <pc:sldLayoutMkLst>
            <pc:docMk/>
            <pc:sldMasterMk cId="2108351170" sldId="2147483745"/>
            <pc:sldLayoutMk cId="610879174" sldId="2147483748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3.426" v="95"/>
          <pc:sldLayoutMkLst>
            <pc:docMk/>
            <pc:sldMasterMk cId="2108351170" sldId="2147483745"/>
            <pc:sldLayoutMk cId="3172802229" sldId="2147483749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3.426" v="95"/>
          <pc:sldLayoutMkLst>
            <pc:docMk/>
            <pc:sldMasterMk cId="2108351170" sldId="2147483745"/>
            <pc:sldLayoutMk cId="100036934" sldId="2147483750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3.426" v="95"/>
          <pc:sldLayoutMkLst>
            <pc:docMk/>
            <pc:sldMasterMk cId="2108351170" sldId="2147483745"/>
            <pc:sldLayoutMk cId="2794246641" sldId="2147483751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3.426" v="95"/>
          <pc:sldLayoutMkLst>
            <pc:docMk/>
            <pc:sldMasterMk cId="2108351170" sldId="2147483745"/>
            <pc:sldLayoutMk cId="2070399477" sldId="2147483752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3.426" v="95"/>
          <pc:sldLayoutMkLst>
            <pc:docMk/>
            <pc:sldMasterMk cId="2108351170" sldId="2147483745"/>
            <pc:sldLayoutMk cId="1232870673" sldId="2147483753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3.426" v="95"/>
          <pc:sldLayoutMkLst>
            <pc:docMk/>
            <pc:sldMasterMk cId="2108351170" sldId="2147483745"/>
            <pc:sldLayoutMk cId="3473444553" sldId="2147483754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3.426" v="95"/>
          <pc:sldLayoutMkLst>
            <pc:docMk/>
            <pc:sldMasterMk cId="2108351170" sldId="2147483745"/>
            <pc:sldLayoutMk cId="1855541309" sldId="2147483755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3.426" v="95"/>
          <pc:sldLayoutMkLst>
            <pc:docMk/>
            <pc:sldMasterMk cId="2108351170" sldId="2147483745"/>
            <pc:sldLayoutMk cId="3690961773" sldId="2147483756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3.426" v="95"/>
          <pc:sldLayoutMkLst>
            <pc:docMk/>
            <pc:sldMasterMk cId="2108351170" sldId="2147483745"/>
            <pc:sldLayoutMk cId="3960615901" sldId="2147483757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3.426" v="95"/>
          <pc:sldLayoutMkLst>
            <pc:docMk/>
            <pc:sldMasterMk cId="2108351170" sldId="2147483745"/>
            <pc:sldLayoutMk cId="2971661995" sldId="2147483758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3.426" v="95"/>
          <pc:sldLayoutMkLst>
            <pc:docMk/>
            <pc:sldMasterMk cId="2108351170" sldId="2147483745"/>
            <pc:sldLayoutMk cId="2208501960" sldId="2147483759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3.426" v="95"/>
          <pc:sldLayoutMkLst>
            <pc:docMk/>
            <pc:sldMasterMk cId="2108351170" sldId="2147483745"/>
            <pc:sldLayoutMk cId="465635469" sldId="2147483760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33.426" v="95"/>
          <pc:sldLayoutMkLst>
            <pc:docMk/>
            <pc:sldMasterMk cId="2108351170" sldId="2147483745"/>
            <pc:sldLayoutMk cId="1659489504" sldId="2147483761"/>
          </pc:sldLayoutMkLst>
        </pc:sldLayoutChg>
      </pc:sldMasterChg>
      <pc:sldMasterChg chg="add del addSldLayout delSldLayout modSldLayout">
        <pc:chgData name="Koen van de Water" userId="S::koen.vandewater@rythovius.nl::2227431b-d05f-48de-88cc-b0a0da171e6f" providerId="AD" clId="Web-{B6C1D9D1-5519-43B2-9FC2-578B40312061}" dt="2019-10-22T11:10:54.957" v="96"/>
        <pc:sldMasterMkLst>
          <pc:docMk/>
          <pc:sldMasterMk cId="2483150976" sldId="2147483762"/>
        </pc:sldMasterMkLst>
        <pc:sldLayoutChg chg="add del mod replId">
          <pc:chgData name="Koen van de Water" userId="S::koen.vandewater@rythovius.nl::2227431b-d05f-48de-88cc-b0a0da171e6f" providerId="AD" clId="Web-{B6C1D9D1-5519-43B2-9FC2-578B40312061}" dt="2019-10-22T11:10:54.957" v="96"/>
          <pc:sldLayoutMkLst>
            <pc:docMk/>
            <pc:sldMasterMk cId="2483150976" sldId="2147483762"/>
            <pc:sldLayoutMk cId="9563468" sldId="2147483763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54.957" v="96"/>
          <pc:sldLayoutMkLst>
            <pc:docMk/>
            <pc:sldMasterMk cId="2483150976" sldId="2147483762"/>
            <pc:sldLayoutMk cId="1053141991" sldId="2147483764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54.957" v="96"/>
          <pc:sldLayoutMkLst>
            <pc:docMk/>
            <pc:sldMasterMk cId="2483150976" sldId="2147483762"/>
            <pc:sldLayoutMk cId="4002645955" sldId="2147483765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54.957" v="96"/>
          <pc:sldLayoutMkLst>
            <pc:docMk/>
            <pc:sldMasterMk cId="2483150976" sldId="2147483762"/>
            <pc:sldLayoutMk cId="138839444" sldId="2147483766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54.957" v="96"/>
          <pc:sldLayoutMkLst>
            <pc:docMk/>
            <pc:sldMasterMk cId="2483150976" sldId="2147483762"/>
            <pc:sldLayoutMk cId="2709984229" sldId="2147483767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54.957" v="96"/>
          <pc:sldLayoutMkLst>
            <pc:docMk/>
            <pc:sldMasterMk cId="2483150976" sldId="2147483762"/>
            <pc:sldLayoutMk cId="1801409740" sldId="2147483768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54.957" v="96"/>
          <pc:sldLayoutMkLst>
            <pc:docMk/>
            <pc:sldMasterMk cId="2483150976" sldId="2147483762"/>
            <pc:sldLayoutMk cId="3744631535" sldId="2147483769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54.957" v="96"/>
          <pc:sldLayoutMkLst>
            <pc:docMk/>
            <pc:sldMasterMk cId="2483150976" sldId="2147483762"/>
            <pc:sldLayoutMk cId="3621989828" sldId="2147483770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54.957" v="96"/>
          <pc:sldLayoutMkLst>
            <pc:docMk/>
            <pc:sldMasterMk cId="2483150976" sldId="2147483762"/>
            <pc:sldLayoutMk cId="4151255789" sldId="2147483771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54.957" v="96"/>
          <pc:sldLayoutMkLst>
            <pc:docMk/>
            <pc:sldMasterMk cId="2483150976" sldId="2147483762"/>
            <pc:sldLayoutMk cId="4160824700" sldId="2147483772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54.957" v="96"/>
          <pc:sldLayoutMkLst>
            <pc:docMk/>
            <pc:sldMasterMk cId="2483150976" sldId="2147483762"/>
            <pc:sldLayoutMk cId="3998219258" sldId="2147483773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54.957" v="96"/>
          <pc:sldLayoutMkLst>
            <pc:docMk/>
            <pc:sldMasterMk cId="2483150976" sldId="2147483762"/>
            <pc:sldLayoutMk cId="3338461556" sldId="2147483774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54.957" v="96"/>
          <pc:sldLayoutMkLst>
            <pc:docMk/>
            <pc:sldMasterMk cId="2483150976" sldId="2147483762"/>
            <pc:sldLayoutMk cId="3803852664" sldId="2147483775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54.957" v="96"/>
          <pc:sldLayoutMkLst>
            <pc:docMk/>
            <pc:sldMasterMk cId="2483150976" sldId="2147483762"/>
            <pc:sldLayoutMk cId="1364018549" sldId="2147483776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54.957" v="96"/>
          <pc:sldLayoutMkLst>
            <pc:docMk/>
            <pc:sldMasterMk cId="2483150976" sldId="2147483762"/>
            <pc:sldLayoutMk cId="2825188300" sldId="2147483777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0:54.957" v="96"/>
          <pc:sldLayoutMkLst>
            <pc:docMk/>
            <pc:sldMasterMk cId="2483150976" sldId="2147483762"/>
            <pc:sldLayoutMk cId="848441534" sldId="2147483778"/>
          </pc:sldLayoutMkLst>
        </pc:sldLayoutChg>
      </pc:sldMasterChg>
      <pc:sldMasterChg chg="add del addSldLayout delSldLayout modSldLayout">
        <pc:chgData name="Koen van de Water" userId="S::koen.vandewater@rythovius.nl::2227431b-d05f-48de-88cc-b0a0da171e6f" providerId="AD" clId="Web-{B6C1D9D1-5519-43B2-9FC2-578B40312061}" dt="2019-10-22T11:11:10.363" v="97"/>
        <pc:sldMasterMkLst>
          <pc:docMk/>
          <pc:sldMasterMk cId="353101717" sldId="2147483779"/>
        </pc:sldMasterMkLst>
        <pc:sldLayoutChg chg="add del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353101717" sldId="2147483779"/>
            <pc:sldLayoutMk cId="1152256465" sldId="2147483780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353101717" sldId="2147483779"/>
            <pc:sldLayoutMk cId="288323985" sldId="2147483781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353101717" sldId="2147483779"/>
            <pc:sldLayoutMk cId="2030985427" sldId="2147483782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353101717" sldId="2147483779"/>
            <pc:sldLayoutMk cId="3885209423" sldId="2147483783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353101717" sldId="2147483779"/>
            <pc:sldLayoutMk cId="3824266931" sldId="2147483784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353101717" sldId="2147483779"/>
            <pc:sldLayoutMk cId="2879015421" sldId="2147483785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353101717" sldId="2147483779"/>
            <pc:sldLayoutMk cId="3251159097" sldId="2147483786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353101717" sldId="2147483779"/>
            <pc:sldLayoutMk cId="1673721319" sldId="2147483787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353101717" sldId="2147483779"/>
            <pc:sldLayoutMk cId="4280862637" sldId="2147483788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353101717" sldId="2147483779"/>
            <pc:sldLayoutMk cId="1910959868" sldId="2147483789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353101717" sldId="2147483779"/>
            <pc:sldLayoutMk cId="3255532093" sldId="2147483790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353101717" sldId="2147483779"/>
            <pc:sldLayoutMk cId="1947119950" sldId="2147483791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353101717" sldId="2147483779"/>
            <pc:sldLayoutMk cId="2292648164" sldId="2147483792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353101717" sldId="2147483779"/>
            <pc:sldLayoutMk cId="1669595355" sldId="2147483793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353101717" sldId="2147483779"/>
            <pc:sldLayoutMk cId="1768148507" sldId="2147483794"/>
          </pc:sldLayoutMkLst>
        </pc:sldLayoutChg>
        <pc:sldLayoutChg chg="add del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353101717" sldId="2147483779"/>
            <pc:sldLayoutMk cId="1291420966" sldId="2147483795"/>
          </pc:sldLayoutMkLst>
        </pc:sldLayoutChg>
      </pc:sldMasterChg>
      <pc:sldMasterChg chg="add addSldLayout modSldLayout">
        <pc:chgData name="Koen van de Water" userId="S::koen.vandewater@rythovius.nl::2227431b-d05f-48de-88cc-b0a0da171e6f" providerId="AD" clId="Web-{B6C1D9D1-5519-43B2-9FC2-578B40312061}" dt="2019-10-22T11:11:10.363" v="97"/>
        <pc:sldMasterMkLst>
          <pc:docMk/>
          <pc:sldMasterMk cId="1537938851" sldId="2147483796"/>
        </pc:sldMasterMkLst>
        <pc:sldLayoutChg chg="add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1537938851" sldId="2147483796"/>
            <pc:sldLayoutMk cId="830876299" sldId="2147483797"/>
          </pc:sldLayoutMkLst>
        </pc:sldLayoutChg>
        <pc:sldLayoutChg chg="add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1537938851" sldId="2147483796"/>
            <pc:sldLayoutMk cId="3318722635" sldId="2147483798"/>
          </pc:sldLayoutMkLst>
        </pc:sldLayoutChg>
        <pc:sldLayoutChg chg="add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1537938851" sldId="2147483796"/>
            <pc:sldLayoutMk cId="2240669195" sldId="2147483799"/>
          </pc:sldLayoutMkLst>
        </pc:sldLayoutChg>
        <pc:sldLayoutChg chg="add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1537938851" sldId="2147483796"/>
            <pc:sldLayoutMk cId="1793043942" sldId="2147483800"/>
          </pc:sldLayoutMkLst>
        </pc:sldLayoutChg>
        <pc:sldLayoutChg chg="add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1537938851" sldId="2147483796"/>
            <pc:sldLayoutMk cId="3344490277" sldId="2147483801"/>
          </pc:sldLayoutMkLst>
        </pc:sldLayoutChg>
        <pc:sldLayoutChg chg="add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1537938851" sldId="2147483796"/>
            <pc:sldLayoutMk cId="2842416520" sldId="2147483802"/>
          </pc:sldLayoutMkLst>
        </pc:sldLayoutChg>
        <pc:sldLayoutChg chg="add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1537938851" sldId="2147483796"/>
            <pc:sldLayoutMk cId="3143118229" sldId="2147483803"/>
          </pc:sldLayoutMkLst>
        </pc:sldLayoutChg>
        <pc:sldLayoutChg chg="add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1537938851" sldId="2147483796"/>
            <pc:sldLayoutMk cId="2158023056" sldId="2147483804"/>
          </pc:sldLayoutMkLst>
        </pc:sldLayoutChg>
        <pc:sldLayoutChg chg="add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1537938851" sldId="2147483796"/>
            <pc:sldLayoutMk cId="455821833" sldId="2147483805"/>
          </pc:sldLayoutMkLst>
        </pc:sldLayoutChg>
        <pc:sldLayoutChg chg="add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1537938851" sldId="2147483796"/>
            <pc:sldLayoutMk cId="4165566475" sldId="2147483806"/>
          </pc:sldLayoutMkLst>
        </pc:sldLayoutChg>
        <pc:sldLayoutChg chg="add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1537938851" sldId="2147483796"/>
            <pc:sldLayoutMk cId="1905439181" sldId="2147483807"/>
          </pc:sldLayoutMkLst>
        </pc:sldLayoutChg>
        <pc:sldLayoutChg chg="add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1537938851" sldId="2147483796"/>
            <pc:sldLayoutMk cId="807777075" sldId="2147483808"/>
          </pc:sldLayoutMkLst>
        </pc:sldLayoutChg>
        <pc:sldLayoutChg chg="add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1537938851" sldId="2147483796"/>
            <pc:sldLayoutMk cId="2360822229" sldId="2147483809"/>
          </pc:sldLayoutMkLst>
        </pc:sldLayoutChg>
        <pc:sldLayoutChg chg="add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1537938851" sldId="2147483796"/>
            <pc:sldLayoutMk cId="907388353" sldId="2147483810"/>
          </pc:sldLayoutMkLst>
        </pc:sldLayoutChg>
        <pc:sldLayoutChg chg="add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1537938851" sldId="2147483796"/>
            <pc:sldLayoutMk cId="2264964589" sldId="2147483811"/>
          </pc:sldLayoutMkLst>
        </pc:sldLayoutChg>
        <pc:sldLayoutChg chg="add mod replId">
          <pc:chgData name="Koen van de Water" userId="S::koen.vandewater@rythovius.nl::2227431b-d05f-48de-88cc-b0a0da171e6f" providerId="AD" clId="Web-{B6C1D9D1-5519-43B2-9FC2-578B40312061}" dt="2019-10-22T11:11:10.363" v="97"/>
          <pc:sldLayoutMkLst>
            <pc:docMk/>
            <pc:sldMasterMk cId="1537938851" sldId="2147483796"/>
            <pc:sldLayoutMk cId="864219145" sldId="2147483812"/>
          </pc:sldLayoutMkLst>
        </pc:sldLayoutChg>
      </pc:sldMasterChg>
    </pc:docChg>
  </pc:docChgLst>
  <pc:docChgLst>
    <pc:chgData name="Koen van de Water" userId="S::koen.vandewater@rythovius.nl::2227431b-d05f-48de-88cc-b0a0da171e6f" providerId="AD" clId="Web-{7AFCE852-9683-2611-CA72-C2B59081590B}"/>
    <pc:docChg chg="addSld modSld">
      <pc:chgData name="Koen van de Water" userId="S::koen.vandewater@rythovius.nl::2227431b-d05f-48de-88cc-b0a0da171e6f" providerId="AD" clId="Web-{7AFCE852-9683-2611-CA72-C2B59081590B}" dt="2019-10-28T19:53:32.293" v="49" actId="20577"/>
      <pc:docMkLst>
        <pc:docMk/>
      </pc:docMkLst>
      <pc:sldChg chg="modSp new">
        <pc:chgData name="Koen van de Water" userId="S::koen.vandewater@rythovius.nl::2227431b-d05f-48de-88cc-b0a0da171e6f" providerId="AD" clId="Web-{7AFCE852-9683-2611-CA72-C2B59081590B}" dt="2019-10-28T19:53:32.293" v="48" actId="20577"/>
        <pc:sldMkLst>
          <pc:docMk/>
          <pc:sldMk cId="3474897366" sldId="263"/>
        </pc:sldMkLst>
        <pc:spChg chg="mod">
          <ac:chgData name="Koen van de Water" userId="S::koen.vandewater@rythovius.nl::2227431b-d05f-48de-88cc-b0a0da171e6f" providerId="AD" clId="Web-{7AFCE852-9683-2611-CA72-C2B59081590B}" dt="2019-10-28T19:52:52.778" v="23" actId="20577"/>
          <ac:spMkLst>
            <pc:docMk/>
            <pc:sldMk cId="3474897366" sldId="263"/>
            <ac:spMk id="2" creationId="{664F1BFA-6972-49C0-B03E-513E09F431C1}"/>
          </ac:spMkLst>
        </pc:spChg>
        <pc:spChg chg="mod">
          <ac:chgData name="Koen van de Water" userId="S::koen.vandewater@rythovius.nl::2227431b-d05f-48de-88cc-b0a0da171e6f" providerId="AD" clId="Web-{7AFCE852-9683-2611-CA72-C2B59081590B}" dt="2019-10-28T19:53:32.293" v="48" actId="20577"/>
          <ac:spMkLst>
            <pc:docMk/>
            <pc:sldMk cId="3474897366" sldId="263"/>
            <ac:spMk id="3" creationId="{0BD8DBFD-86F8-49C7-A855-9FF328FB7E62}"/>
          </ac:spMkLst>
        </pc:spChg>
      </pc:sldChg>
    </pc:docChg>
  </pc:docChgLst>
  <pc:docChgLst>
    <pc:chgData name="Koen van de Water" userId="S::koen.vandewater@rythovius.nl::2227431b-d05f-48de-88cc-b0a0da171e6f" providerId="AD" clId="Web-{09B5DE81-D893-46EC-9424-7DF33ADABDB5}"/>
    <pc:docChg chg="addSld modSld">
      <pc:chgData name="Koen van de Water" userId="S::koen.vandewater@rythovius.nl::2227431b-d05f-48de-88cc-b0a0da171e6f" providerId="AD" clId="Web-{09B5DE81-D893-46EC-9424-7DF33ADABDB5}" dt="2019-10-29T12:27:14.975" v="98" actId="14100"/>
      <pc:docMkLst>
        <pc:docMk/>
      </pc:docMkLst>
      <pc:sldChg chg="modSp">
        <pc:chgData name="Koen van de Water" userId="S::koen.vandewater@rythovius.nl::2227431b-d05f-48de-88cc-b0a0da171e6f" providerId="AD" clId="Web-{09B5DE81-D893-46EC-9424-7DF33ADABDB5}" dt="2019-10-29T12:25:04.162" v="65" actId="20577"/>
        <pc:sldMkLst>
          <pc:docMk/>
          <pc:sldMk cId="3997158051" sldId="258"/>
        </pc:sldMkLst>
        <pc:spChg chg="mod">
          <ac:chgData name="Koen van de Water" userId="S::koen.vandewater@rythovius.nl::2227431b-d05f-48de-88cc-b0a0da171e6f" providerId="AD" clId="Web-{09B5DE81-D893-46EC-9424-7DF33ADABDB5}" dt="2019-10-29T12:25:04.162" v="65" actId="20577"/>
          <ac:spMkLst>
            <pc:docMk/>
            <pc:sldMk cId="3997158051" sldId="258"/>
            <ac:spMk id="3" creationId="{00000000-0000-0000-0000-000000000000}"/>
          </ac:spMkLst>
        </pc:spChg>
      </pc:sldChg>
      <pc:sldChg chg="addSp modSp">
        <pc:chgData name="Koen van de Water" userId="S::koen.vandewater@rythovius.nl::2227431b-d05f-48de-88cc-b0a0da171e6f" providerId="AD" clId="Web-{09B5DE81-D893-46EC-9424-7DF33ADABDB5}" dt="2019-10-29T12:27:14.975" v="98" actId="14100"/>
        <pc:sldMkLst>
          <pc:docMk/>
          <pc:sldMk cId="735040694" sldId="259"/>
        </pc:sldMkLst>
        <pc:picChg chg="add mod">
          <ac:chgData name="Koen van de Water" userId="S::koen.vandewater@rythovius.nl::2227431b-d05f-48de-88cc-b0a0da171e6f" providerId="AD" clId="Web-{09B5DE81-D893-46EC-9424-7DF33ADABDB5}" dt="2019-10-29T12:27:14.975" v="98" actId="14100"/>
          <ac:picMkLst>
            <pc:docMk/>
            <pc:sldMk cId="735040694" sldId="259"/>
            <ac:picMk id="4" creationId="{5F193C1C-C26B-4EFA-80AD-4538722ACCAC}"/>
          </ac:picMkLst>
        </pc:picChg>
      </pc:sldChg>
      <pc:sldChg chg="addSp delSp modSp new">
        <pc:chgData name="Koen van de Water" userId="S::koen.vandewater@rythovius.nl::2227431b-d05f-48de-88cc-b0a0da171e6f" providerId="AD" clId="Web-{09B5DE81-D893-46EC-9424-7DF33ADABDB5}" dt="2019-10-29T12:25:47.319" v="94" actId="14100"/>
        <pc:sldMkLst>
          <pc:docMk/>
          <pc:sldMk cId="3536997753" sldId="264"/>
        </pc:sldMkLst>
        <pc:spChg chg="mod">
          <ac:chgData name="Koen van de Water" userId="S::koen.vandewater@rythovius.nl::2227431b-d05f-48de-88cc-b0a0da171e6f" providerId="AD" clId="Web-{09B5DE81-D893-46EC-9424-7DF33ADABDB5}" dt="2019-10-29T12:25:34.959" v="87" actId="20577"/>
          <ac:spMkLst>
            <pc:docMk/>
            <pc:sldMk cId="3536997753" sldId="264"/>
            <ac:spMk id="2" creationId="{6506B92B-A4ED-4489-AAFF-D54CDA02C6B7}"/>
          </ac:spMkLst>
        </pc:spChg>
        <pc:spChg chg="del mod">
          <ac:chgData name="Koen van de Water" userId="S::koen.vandewater@rythovius.nl::2227431b-d05f-48de-88cc-b0a0da171e6f" providerId="AD" clId="Web-{09B5DE81-D893-46EC-9424-7DF33ADABDB5}" dt="2019-10-29T12:25:42.084" v="93"/>
          <ac:spMkLst>
            <pc:docMk/>
            <pc:sldMk cId="3536997753" sldId="264"/>
            <ac:spMk id="3" creationId="{018B87DA-E449-45BC-A742-37777DCE4211}"/>
          </ac:spMkLst>
        </pc:spChg>
        <pc:picChg chg="add mod ord">
          <ac:chgData name="Koen van de Water" userId="S::koen.vandewater@rythovius.nl::2227431b-d05f-48de-88cc-b0a0da171e6f" providerId="AD" clId="Web-{09B5DE81-D893-46EC-9424-7DF33ADABDB5}" dt="2019-10-29T12:25:47.319" v="94" actId="14100"/>
          <ac:picMkLst>
            <pc:docMk/>
            <pc:sldMk cId="3536997753" sldId="264"/>
            <ac:picMk id="4" creationId="{ACBB6C0A-D9A3-4335-ACA6-1149E0ACEAA6}"/>
          </ac:picMkLst>
        </pc:picChg>
      </pc:sldChg>
    </pc:docChg>
  </pc:docChgLst>
  <pc:docChgLst>
    <pc:chgData name="Koen van de Water" userId="2227431b-d05f-48de-88cc-b0a0da171e6f" providerId="ADAL" clId="{96771DC5-3D54-41B7-A47F-7C479BD8E337}"/>
    <pc:docChg chg="modSld">
      <pc:chgData name="Koen van de Water" userId="2227431b-d05f-48de-88cc-b0a0da171e6f" providerId="ADAL" clId="{96771DC5-3D54-41B7-A47F-7C479BD8E337}" dt="2019-11-05T14:36:10.057" v="9" actId="1076"/>
      <pc:docMkLst>
        <pc:docMk/>
      </pc:docMkLst>
      <pc:sldChg chg="addSp delSp modSp">
        <pc:chgData name="Koen van de Water" userId="2227431b-d05f-48de-88cc-b0a0da171e6f" providerId="ADAL" clId="{96771DC5-3D54-41B7-A47F-7C479BD8E337}" dt="2019-11-05T14:28:18.258" v="4"/>
        <pc:sldMkLst>
          <pc:docMk/>
          <pc:sldMk cId="161975118" sldId="260"/>
        </pc:sldMkLst>
        <pc:picChg chg="add del mod">
          <ac:chgData name="Koen van de Water" userId="2227431b-d05f-48de-88cc-b0a0da171e6f" providerId="ADAL" clId="{96771DC5-3D54-41B7-A47F-7C479BD8E337}" dt="2019-11-05T14:28:18.258" v="4"/>
          <ac:picMkLst>
            <pc:docMk/>
            <pc:sldMk cId="161975118" sldId="260"/>
            <ac:picMk id="4" creationId="{F6449B28-4CAB-420F-AE4C-9F882643FB11}"/>
          </ac:picMkLst>
        </pc:picChg>
        <pc:picChg chg="add del mod">
          <ac:chgData name="Koen van de Water" userId="2227431b-d05f-48de-88cc-b0a0da171e6f" providerId="ADAL" clId="{96771DC5-3D54-41B7-A47F-7C479BD8E337}" dt="2019-11-05T14:28:18.258" v="4"/>
          <ac:picMkLst>
            <pc:docMk/>
            <pc:sldMk cId="161975118" sldId="260"/>
            <ac:picMk id="5" creationId="{01E62F17-9F7E-4FC6-82FE-1A5B35FBA4C7}"/>
          </ac:picMkLst>
        </pc:picChg>
        <pc:picChg chg="add del mod">
          <ac:chgData name="Koen van de Water" userId="2227431b-d05f-48de-88cc-b0a0da171e6f" providerId="ADAL" clId="{96771DC5-3D54-41B7-A47F-7C479BD8E337}" dt="2019-11-05T14:28:18.258" v="4"/>
          <ac:picMkLst>
            <pc:docMk/>
            <pc:sldMk cId="161975118" sldId="260"/>
            <ac:picMk id="6" creationId="{416065D9-8EBD-4BEB-BA40-DB2DEE0988B8}"/>
          </ac:picMkLst>
        </pc:picChg>
        <pc:picChg chg="add del mod">
          <ac:chgData name="Koen van de Water" userId="2227431b-d05f-48de-88cc-b0a0da171e6f" providerId="ADAL" clId="{96771DC5-3D54-41B7-A47F-7C479BD8E337}" dt="2019-11-05T14:28:18.258" v="4"/>
          <ac:picMkLst>
            <pc:docMk/>
            <pc:sldMk cId="161975118" sldId="260"/>
            <ac:picMk id="7" creationId="{4A2E3592-7ACC-444E-A86A-F882A6C59BC1}"/>
          </ac:picMkLst>
        </pc:picChg>
      </pc:sldChg>
      <pc:sldChg chg="addSp delSp modSp">
        <pc:chgData name="Koen van de Water" userId="2227431b-d05f-48de-88cc-b0a0da171e6f" providerId="ADAL" clId="{96771DC5-3D54-41B7-A47F-7C479BD8E337}" dt="2019-11-05T14:36:10.057" v="9" actId="1076"/>
        <pc:sldMkLst>
          <pc:docMk/>
          <pc:sldMk cId="1323247589" sldId="261"/>
        </pc:sldMkLst>
        <pc:picChg chg="add mod">
          <ac:chgData name="Koen van de Water" userId="2227431b-d05f-48de-88cc-b0a0da171e6f" providerId="ADAL" clId="{96771DC5-3D54-41B7-A47F-7C479BD8E337}" dt="2019-11-05T14:36:10.057" v="9" actId="1076"/>
          <ac:picMkLst>
            <pc:docMk/>
            <pc:sldMk cId="1323247589" sldId="261"/>
            <ac:picMk id="5" creationId="{17DF03A7-488F-4070-BEF0-0DE1E82ED036}"/>
          </ac:picMkLst>
        </pc:picChg>
        <pc:picChg chg="add del">
          <ac:chgData name="Koen van de Water" userId="2227431b-d05f-48de-88cc-b0a0da171e6f" providerId="ADAL" clId="{96771DC5-3D54-41B7-A47F-7C479BD8E337}" dt="2019-11-05T14:28:07.050" v="1"/>
          <ac:picMkLst>
            <pc:docMk/>
            <pc:sldMk cId="1323247589" sldId="261"/>
            <ac:picMk id="1026" creationId="{DE9B8A18-9C42-4B53-A604-419EE857F74F}"/>
          </ac:picMkLst>
        </pc:picChg>
        <pc:picChg chg="add del">
          <ac:chgData name="Koen van de Water" userId="2227431b-d05f-48de-88cc-b0a0da171e6f" providerId="ADAL" clId="{96771DC5-3D54-41B7-A47F-7C479BD8E337}" dt="2019-11-05T14:28:07.050" v="1"/>
          <ac:picMkLst>
            <pc:docMk/>
            <pc:sldMk cId="1323247589" sldId="261"/>
            <ac:picMk id="1027" creationId="{85F290AB-7856-4C00-8736-E21B71B7F258}"/>
          </ac:picMkLst>
        </pc:picChg>
        <pc:picChg chg="add del">
          <ac:chgData name="Koen van de Water" userId="2227431b-d05f-48de-88cc-b0a0da171e6f" providerId="ADAL" clId="{96771DC5-3D54-41B7-A47F-7C479BD8E337}" dt="2019-11-05T14:28:07.050" v="1"/>
          <ac:picMkLst>
            <pc:docMk/>
            <pc:sldMk cId="1323247589" sldId="261"/>
            <ac:picMk id="1028" creationId="{56BB36BF-AC58-4B32-938D-B590389BB686}"/>
          </ac:picMkLst>
        </pc:picChg>
        <pc:picChg chg="add del">
          <ac:chgData name="Koen van de Water" userId="2227431b-d05f-48de-88cc-b0a0da171e6f" providerId="ADAL" clId="{96771DC5-3D54-41B7-A47F-7C479BD8E337}" dt="2019-11-05T14:28:07.050" v="1"/>
          <ac:picMkLst>
            <pc:docMk/>
            <pc:sldMk cId="1323247589" sldId="261"/>
            <ac:picMk id="1029" creationId="{54D44EFB-D639-4993-BAA2-38384B22FC52}"/>
          </ac:picMkLst>
        </pc:picChg>
      </pc:sldChg>
    </pc:docChg>
  </pc:docChgLst>
  <pc:docChgLst>
    <pc:chgData name="Koen van de Water" userId="S::koen.vandewater@rythovius.nl::2227431b-d05f-48de-88cc-b0a0da171e6f" providerId="AD" clId="Web-{E71F6822-D810-DB2F-717A-291680CE5AA1}"/>
    <pc:docChg chg="modSld">
      <pc:chgData name="Koen van de Water" userId="S::koen.vandewater@rythovius.nl::2227431b-d05f-48de-88cc-b0a0da171e6f" providerId="AD" clId="Web-{E71F6822-D810-DB2F-717A-291680CE5AA1}" dt="2019-11-05T13:11:16.746" v="31"/>
      <pc:docMkLst>
        <pc:docMk/>
      </pc:docMkLst>
      <pc:sldChg chg="addSp delSp modSp">
        <pc:chgData name="Koen van de Water" userId="S::koen.vandewater@rythovius.nl::2227431b-d05f-48de-88cc-b0a0da171e6f" providerId="AD" clId="Web-{E71F6822-D810-DB2F-717A-291680CE5AA1}" dt="2019-11-05T13:11:16.746" v="31"/>
        <pc:sldMkLst>
          <pc:docMk/>
          <pc:sldMk cId="161975118" sldId="260"/>
        </pc:sldMkLst>
        <pc:picChg chg="add del mod">
          <ac:chgData name="Koen van de Water" userId="S::koen.vandewater@rythovius.nl::2227431b-d05f-48de-88cc-b0a0da171e6f" providerId="AD" clId="Web-{E71F6822-D810-DB2F-717A-291680CE5AA1}" dt="2019-11-05T13:11:11.121" v="23"/>
          <ac:picMkLst>
            <pc:docMk/>
            <pc:sldMk cId="161975118" sldId="260"/>
            <ac:picMk id="4" creationId="{1A1D30C3-634D-4B36-BEA5-2E4665EBF18C}"/>
          </ac:picMkLst>
        </pc:picChg>
        <pc:picChg chg="add del mod">
          <ac:chgData name="Koen van de Water" userId="S::koen.vandewater@rythovius.nl::2227431b-d05f-48de-88cc-b0a0da171e6f" providerId="AD" clId="Web-{E71F6822-D810-DB2F-717A-291680CE5AA1}" dt="2019-11-05T13:11:11.121" v="22"/>
          <ac:picMkLst>
            <pc:docMk/>
            <pc:sldMk cId="161975118" sldId="260"/>
            <ac:picMk id="6" creationId="{8333BC06-40C9-454D-9DF7-BC99389BD7D9}"/>
          </ac:picMkLst>
        </pc:picChg>
        <pc:picChg chg="add del mod">
          <ac:chgData name="Koen van de Water" userId="S::koen.vandewater@rythovius.nl::2227431b-d05f-48de-88cc-b0a0da171e6f" providerId="AD" clId="Web-{E71F6822-D810-DB2F-717A-291680CE5AA1}" dt="2019-11-05T13:11:11.121" v="21"/>
          <ac:picMkLst>
            <pc:docMk/>
            <pc:sldMk cId="161975118" sldId="260"/>
            <ac:picMk id="8" creationId="{56D58603-A41F-47C8-AD52-5B85AFC9AE6E}"/>
          </ac:picMkLst>
        </pc:picChg>
        <pc:picChg chg="add del mod">
          <ac:chgData name="Koen van de Water" userId="S::koen.vandewater@rythovius.nl::2227431b-d05f-48de-88cc-b0a0da171e6f" providerId="AD" clId="Web-{E71F6822-D810-DB2F-717A-291680CE5AA1}" dt="2019-11-05T13:11:11.121" v="20"/>
          <ac:picMkLst>
            <pc:docMk/>
            <pc:sldMk cId="161975118" sldId="260"/>
            <ac:picMk id="10" creationId="{2CB5DF54-E4E6-4B44-9105-648AF95285ED}"/>
          </ac:picMkLst>
        </pc:picChg>
        <pc:picChg chg="add del mod">
          <ac:chgData name="Koen van de Water" userId="S::koen.vandewater@rythovius.nl::2227431b-d05f-48de-88cc-b0a0da171e6f" providerId="AD" clId="Web-{E71F6822-D810-DB2F-717A-291680CE5AA1}" dt="2019-11-05T13:11:16.746" v="31"/>
          <ac:picMkLst>
            <pc:docMk/>
            <pc:sldMk cId="161975118" sldId="260"/>
            <ac:picMk id="12" creationId="{3FBA0A57-7548-4BB6-B0AC-B69B9E07A4F9}"/>
          </ac:picMkLst>
        </pc:picChg>
        <pc:picChg chg="add del mod">
          <ac:chgData name="Koen van de Water" userId="S::koen.vandewater@rythovius.nl::2227431b-d05f-48de-88cc-b0a0da171e6f" providerId="AD" clId="Web-{E71F6822-D810-DB2F-717A-291680CE5AA1}" dt="2019-11-05T13:11:16.746" v="30"/>
          <ac:picMkLst>
            <pc:docMk/>
            <pc:sldMk cId="161975118" sldId="260"/>
            <ac:picMk id="14" creationId="{6505CBAD-617B-442A-A808-8E18F43B4482}"/>
          </ac:picMkLst>
        </pc:picChg>
        <pc:picChg chg="add del mod">
          <ac:chgData name="Koen van de Water" userId="S::koen.vandewater@rythovius.nl::2227431b-d05f-48de-88cc-b0a0da171e6f" providerId="AD" clId="Web-{E71F6822-D810-DB2F-717A-291680CE5AA1}" dt="2019-11-05T13:11:16.746" v="29"/>
          <ac:picMkLst>
            <pc:docMk/>
            <pc:sldMk cId="161975118" sldId="260"/>
            <ac:picMk id="16" creationId="{4F52F6B1-FBB4-4B5B-B052-C20742B9C501}"/>
          </ac:picMkLst>
        </pc:picChg>
        <pc:picChg chg="add del mod">
          <ac:chgData name="Koen van de Water" userId="S::koen.vandewater@rythovius.nl::2227431b-d05f-48de-88cc-b0a0da171e6f" providerId="AD" clId="Web-{E71F6822-D810-DB2F-717A-291680CE5AA1}" dt="2019-11-05T13:11:16.746" v="28"/>
          <ac:picMkLst>
            <pc:docMk/>
            <pc:sldMk cId="161975118" sldId="260"/>
            <ac:picMk id="18" creationId="{2543336E-E17D-401B-ADA5-4FF66B51563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7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6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5439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77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0822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88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64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1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2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6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4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9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1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1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2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2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3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9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Isosceles Triangle 11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3818467"/>
            <a:ext cx="3337719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30300" y="4050833"/>
            <a:ext cx="5825202" cy="1096899"/>
          </a:xfrm>
        </p:spPr>
        <p:txBody>
          <a:bodyPr>
            <a:normAutofit/>
          </a:bodyPr>
          <a:lstStyle/>
          <a:p>
            <a:r>
              <a:rPr lang="nl-NL"/>
              <a:t>Koen, Tygo, Lotte, Dré en Mees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0300" y="1397000"/>
            <a:ext cx="5825202" cy="2653836"/>
          </a:xfrm>
        </p:spPr>
        <p:txBody>
          <a:bodyPr>
            <a:normAutofit/>
          </a:bodyPr>
          <a:lstStyle/>
          <a:p>
            <a:r>
              <a:rPr lang="nl-NL" err="1"/>
              <a:t>Artcadia</a:t>
            </a:r>
            <a:r>
              <a:rPr lang="nl-NL"/>
              <a:t> </a:t>
            </a:r>
            <a:br>
              <a:rPr lang="nl-NL"/>
            </a:br>
            <a:r>
              <a:rPr lang="nl-NL"/>
              <a:t> 3 Lagen Project </a:t>
            </a:r>
          </a:p>
        </p:txBody>
      </p:sp>
    </p:spTree>
    <p:extLst>
      <p:ext uri="{BB962C8B-B14F-4D97-AF65-F5344CB8AC3E}">
        <p14:creationId xmlns:p14="http://schemas.microsoft.com/office/powerpoint/2010/main" val="420865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B92B-A4ED-4489-AAFF-D54CDA02C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Energie en Water</a:t>
            </a:r>
          </a:p>
        </p:txBody>
      </p:sp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ACBB6C0A-D9A3-4335-ACA6-1149E0ACE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220" y="1720429"/>
            <a:ext cx="5758620" cy="4320934"/>
          </a:xfrm>
        </p:spPr>
      </p:pic>
    </p:spTree>
    <p:extLst>
      <p:ext uri="{BB962C8B-B14F-4D97-AF65-F5344CB8AC3E}">
        <p14:creationId xmlns:p14="http://schemas.microsoft.com/office/powerpoint/2010/main" val="353699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concept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Ruimte besparen</a:t>
            </a:r>
          </a:p>
          <a:p>
            <a:r>
              <a:rPr lang="nl-NL"/>
              <a:t>Meerdere lagen</a:t>
            </a:r>
          </a:p>
          <a:p>
            <a:r>
              <a:rPr lang="nl-NL"/>
              <a:t>Groene energie</a:t>
            </a:r>
          </a:p>
          <a:p>
            <a:r>
              <a:rPr lang="nl-NL"/>
              <a:t>Geen depressieve mensen</a:t>
            </a:r>
          </a:p>
        </p:txBody>
      </p:sp>
    </p:spTree>
    <p:extLst>
      <p:ext uri="{BB962C8B-B14F-4D97-AF65-F5344CB8AC3E}">
        <p14:creationId xmlns:p14="http://schemas.microsoft.com/office/powerpoint/2010/main" val="333548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Hoe zijn wij op het idee gekomen?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nl-NL"/>
              <a:t>Huizen onder de grond. Min of meer</a:t>
            </a:r>
          </a:p>
          <a:p>
            <a:r>
              <a:rPr lang="nl-NL"/>
              <a:t>Energie neutrale gebouwen. Ja</a:t>
            </a:r>
          </a:p>
          <a:p>
            <a:r>
              <a:rPr lang="nl-NL"/>
              <a:t>Huizen van gerecyclede producten. Min of meer</a:t>
            </a:r>
          </a:p>
          <a:p>
            <a:r>
              <a:rPr lang="nl-NL"/>
              <a:t>Kleinere huizen. Nee</a:t>
            </a:r>
          </a:p>
          <a:p>
            <a:r>
              <a:rPr lang="nl-NL"/>
              <a:t>Een rij huizen gevolgd met een rij bomen enzovoort. Ja</a:t>
            </a:r>
          </a:p>
          <a:p>
            <a:r>
              <a:rPr lang="nl-NL"/>
              <a:t>Stallen voor dieren onder de grond. nee</a:t>
            </a:r>
          </a:p>
          <a:p>
            <a:r>
              <a:rPr lang="nl-NL"/>
              <a:t>Meerdere lagen 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15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C12C-940E-40DA-B848-AC8BA063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 </a:t>
            </a:r>
            <a:r>
              <a:rPr lang="en-US" err="1"/>
              <a:t>Lagen</a:t>
            </a:r>
            <a:r>
              <a:rPr lang="en-US"/>
              <a:t>: </a:t>
            </a:r>
            <a:r>
              <a:rPr lang="en-US" err="1"/>
              <a:t>laag</a:t>
            </a:r>
            <a:r>
              <a:rPr lang="en-US"/>
              <a:t>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666E4-6304-40DB-982E-7D1B8E29C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err="1"/>
              <a:t>Fabrieken</a:t>
            </a:r>
            <a:endParaRPr lang="en-US"/>
          </a:p>
          <a:p>
            <a:r>
              <a:rPr lang="en-US" err="1"/>
              <a:t>Elektriciteitscentrale</a:t>
            </a:r>
            <a:endParaRPr lang="en-US"/>
          </a:p>
          <a:p>
            <a:r>
              <a:rPr lang="en-US" err="1"/>
              <a:t>Kassen</a:t>
            </a:r>
            <a:r>
              <a:rPr lang="en-US"/>
              <a:t> met LED </a:t>
            </a:r>
            <a:r>
              <a:rPr lang="en-US" err="1"/>
              <a:t>lampen</a:t>
            </a:r>
          </a:p>
          <a:p>
            <a:endParaRPr lang="en-US"/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5F193C1C-C26B-4EFA-80AD-4538722AC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357" y="1343631"/>
            <a:ext cx="3609323" cy="47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4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3A575-A7F0-4999-874A-8A8947EDE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 </a:t>
            </a:r>
            <a:r>
              <a:rPr lang="en-US" err="1"/>
              <a:t>Lagen</a:t>
            </a:r>
            <a:r>
              <a:rPr lang="en-US"/>
              <a:t>: </a:t>
            </a:r>
            <a:r>
              <a:rPr lang="en-US" err="1"/>
              <a:t>laag</a:t>
            </a:r>
            <a:r>
              <a:rPr lang="en-US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2E0D-B61E-4E05-88E0-8AA5279BA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Winkels</a:t>
            </a:r>
          </a:p>
          <a:p>
            <a:r>
              <a:rPr lang="en-US"/>
              <a:t>Restaurant</a:t>
            </a:r>
          </a:p>
          <a:p>
            <a:r>
              <a:rPr lang="en-US" err="1"/>
              <a:t>Postkantoren</a:t>
            </a:r>
          </a:p>
          <a:p>
            <a:r>
              <a:rPr lang="en-US" err="1"/>
              <a:t>Glazen</a:t>
            </a:r>
            <a:r>
              <a:rPr lang="en-US"/>
              <a:t> </a:t>
            </a:r>
            <a:r>
              <a:rPr lang="en-US" err="1"/>
              <a:t>koepels</a:t>
            </a:r>
          </a:p>
          <a:p>
            <a:r>
              <a:rPr lang="en-US" err="1"/>
              <a:t>Scholen</a:t>
            </a:r>
          </a:p>
        </p:txBody>
      </p:sp>
    </p:spTree>
    <p:extLst>
      <p:ext uri="{BB962C8B-B14F-4D97-AF65-F5344CB8AC3E}">
        <p14:creationId xmlns:p14="http://schemas.microsoft.com/office/powerpoint/2010/main" val="16197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52493-6ACF-4834-AAA4-2F62EFD4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 </a:t>
            </a:r>
            <a:r>
              <a:rPr lang="en-US" err="1"/>
              <a:t>Lagen</a:t>
            </a:r>
            <a:r>
              <a:rPr lang="en-US"/>
              <a:t>: </a:t>
            </a:r>
            <a:r>
              <a:rPr lang="en-US" err="1"/>
              <a:t>laag</a:t>
            </a:r>
            <a:r>
              <a:rPr lang="en-US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DFA60-8EEA-4DD5-854B-6543E284C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Huizen</a:t>
            </a:r>
          </a:p>
          <a:p>
            <a:r>
              <a:rPr lang="en-US" err="1"/>
              <a:t>Bomen</a:t>
            </a:r>
            <a:r>
              <a:rPr lang="en-US"/>
              <a:t> en </a:t>
            </a:r>
            <a:r>
              <a:rPr lang="en-US" err="1"/>
              <a:t>Bosjes</a:t>
            </a:r>
            <a:endParaRPr lang="en-US"/>
          </a:p>
          <a:p>
            <a:r>
              <a:rPr lang="en-US" err="1"/>
              <a:t>Speelruimtes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scholen</a:t>
            </a:r>
            <a:endParaRPr lang="en-US"/>
          </a:p>
          <a:p>
            <a:r>
              <a:rPr lang="en-US" err="1"/>
              <a:t>Windmolens</a:t>
            </a:r>
            <a:r>
              <a:rPr lang="en-US"/>
              <a:t> en </a:t>
            </a:r>
            <a:r>
              <a:rPr lang="en-US" err="1"/>
              <a:t>Zonnepanelen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F03A7-488F-4070-BEF0-0DE1E82ED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530"/>
            <a:ext cx="4130089" cy="23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168B-D769-4465-B445-E5A0AEE14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Transportatie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47F4D-0114-45BC-9F59-E8C99EB66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Container lift</a:t>
            </a:r>
          </a:p>
          <a:p>
            <a:r>
              <a:rPr lang="en-US"/>
              <a:t>Lift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mensen</a:t>
            </a:r>
            <a:endParaRPr lang="en-US"/>
          </a:p>
          <a:p>
            <a:r>
              <a:rPr lang="en-US" err="1"/>
              <a:t>Automatische</a:t>
            </a:r>
            <a:r>
              <a:rPr lang="en-US"/>
              <a:t> </a:t>
            </a:r>
            <a:r>
              <a:rPr lang="en-US" err="1"/>
              <a:t>parkeergarages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8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C73A5-CE76-41B9-901D-9E423163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Voordelen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15E4A-AA54-4634-A927-F168AC4D8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Minder/</a:t>
            </a:r>
            <a:r>
              <a:rPr lang="en-US" err="1"/>
              <a:t>geen</a:t>
            </a:r>
            <a:r>
              <a:rPr lang="en-US"/>
              <a:t> files</a:t>
            </a:r>
          </a:p>
          <a:p>
            <a:r>
              <a:rPr lang="en-US"/>
              <a:t>Minder </a:t>
            </a:r>
            <a:r>
              <a:rPr lang="en-US" err="1"/>
              <a:t>wegen</a:t>
            </a:r>
            <a:r>
              <a:rPr lang="en-US"/>
              <a:t>/</a:t>
            </a:r>
            <a:r>
              <a:rPr lang="en-US" err="1"/>
              <a:t>gebouwen</a:t>
            </a:r>
            <a:r>
              <a:rPr lang="en-US"/>
              <a:t>=Meer </a:t>
            </a:r>
            <a:r>
              <a:rPr lang="en-US" err="1"/>
              <a:t>plek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landbouw</a:t>
            </a:r>
            <a:endParaRPr lang="en-US"/>
          </a:p>
          <a:p>
            <a:r>
              <a:rPr lang="en-US" err="1"/>
              <a:t>Veel</a:t>
            </a:r>
            <a:r>
              <a:rPr lang="en-US"/>
              <a:t> gerecycle </a:t>
            </a:r>
            <a:r>
              <a:rPr lang="en-US" err="1"/>
              <a:t>matriaal</a:t>
            </a:r>
          </a:p>
          <a:p>
            <a:r>
              <a:rPr lang="en-US"/>
              <a:t>Minder </a:t>
            </a:r>
            <a:r>
              <a:rPr lang="en-US" err="1"/>
              <a:t>uitstoot</a:t>
            </a:r>
            <a:r>
              <a:rPr lang="en-US"/>
              <a:t> van </a:t>
            </a:r>
            <a:r>
              <a:rPr lang="en-US" err="1"/>
              <a:t>koolstofdyoxide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4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F1BFA-6972-49C0-B03E-513E09F43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Hoe </a:t>
            </a:r>
            <a:r>
              <a:rPr lang="en-US" err="1"/>
              <a:t>zal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normale</a:t>
            </a:r>
            <a:r>
              <a:rPr lang="en-US"/>
              <a:t> </a:t>
            </a:r>
            <a:r>
              <a:rPr lang="en-US" err="1"/>
              <a:t>dag</a:t>
            </a:r>
            <a:r>
              <a:rPr lang="en-US"/>
              <a:t> </a:t>
            </a:r>
            <a:r>
              <a:rPr lang="en-US" err="1"/>
              <a:t>eruit</a:t>
            </a:r>
            <a:r>
              <a:rPr lang="en-US"/>
              <a:t> </a:t>
            </a:r>
            <a:r>
              <a:rPr lang="en-US" err="1"/>
              <a:t>zien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8DBFD-86F8-49C7-A855-9FF328FB7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Niet veel anders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973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EC478A2872EA40A1E705FDE7602AF5" ma:contentTypeVersion="9" ma:contentTypeDescription="Create a new document." ma:contentTypeScope="" ma:versionID="ea7cd343ac6d97268ac6caf84bdd8b06">
  <xsd:schema xmlns:xsd="http://www.w3.org/2001/XMLSchema" xmlns:xs="http://www.w3.org/2001/XMLSchema" xmlns:p="http://schemas.microsoft.com/office/2006/metadata/properties" xmlns:ns3="55df04a5-8f66-45d3-bd78-0e319d36cd6e" xmlns:ns4="19fc37b9-c990-4353-a256-486433cd7ea7" targetNamespace="http://schemas.microsoft.com/office/2006/metadata/properties" ma:root="true" ma:fieldsID="cf16756a5dd4acdbf599cf1a70aac04f" ns3:_="" ns4:_="">
    <xsd:import namespace="55df04a5-8f66-45d3-bd78-0e319d36cd6e"/>
    <xsd:import namespace="19fc37b9-c990-4353-a256-486433cd7e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f04a5-8f66-45d3-bd78-0e319d36cd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fc37b9-c990-4353-a256-486433cd7e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10BB44-2024-496B-9188-3869A9A44E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C4FE84-3F7F-4550-A28A-BFC2975E18C9}">
  <ds:schemaRefs>
    <ds:schemaRef ds:uri="19fc37b9-c990-4353-a256-486433cd7ea7"/>
    <ds:schemaRef ds:uri="55df04a5-8f66-45d3-bd78-0e319d36cd6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AA7D37A-B0F4-4BEB-B456-41155563142C}">
  <ds:schemaRefs>
    <ds:schemaRef ds:uri="19fc37b9-c990-4353-a256-486433cd7ea7"/>
    <ds:schemaRef ds:uri="55df04a5-8f66-45d3-bd78-0e319d36cd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On-screen Show (4:3)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Facet</vt:lpstr>
      <vt:lpstr>Artcadia   3 Lagen Project </vt:lpstr>
      <vt:lpstr>Het concept</vt:lpstr>
      <vt:lpstr>Hoe zijn wij op het idee gekomen?</vt:lpstr>
      <vt:lpstr>De Lagen: laag 3</vt:lpstr>
      <vt:lpstr>De Lagen: laag 2</vt:lpstr>
      <vt:lpstr>De Lagen: laag 1</vt:lpstr>
      <vt:lpstr>Transportatie</vt:lpstr>
      <vt:lpstr>Voordelen</vt:lpstr>
      <vt:lpstr>Hoe zal een normale dag eruit zien?</vt:lpstr>
      <vt:lpstr>Energie en Water</vt:lpstr>
    </vt:vector>
  </TitlesOfParts>
  <Company>Rythovius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Artcadia   3 Lagen Project</dc:title>
  <dc:creator>Koen van de Water</dc:creator>
  <cp:revision>1</cp:revision>
  <dcterms:created xsi:type="dcterms:W3CDTF">2019-10-08T11:56:11Z</dcterms:created>
  <dcterms:modified xsi:type="dcterms:W3CDTF">2019-11-05T14:36:28Z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0x010100E6EC478A2872EA40A1E705FDE7602AF5</vt:lpwstr>
  </property>
</Properties>
</file>