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6" d="100"/>
          <a:sy n="76" d="100"/>
        </p:scale>
        <p:origin x="126"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FE45C-B863-4AFB-B32E-ECC8F15E03AD}" type="datetimeFigureOut">
              <a:rPr lang="nl-NL" smtClean="0"/>
              <a:t>10-11-2017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DC2B7-837B-4D49-A1AC-209F79239C9E}" type="slidenum">
              <a:rPr lang="nl-NL" smtClean="0"/>
              <a:t>‹nr.›</a:t>
            </a:fld>
            <a:endParaRPr lang="nl-NL"/>
          </a:p>
        </p:txBody>
      </p:sp>
    </p:spTree>
    <p:extLst>
      <p:ext uri="{BB962C8B-B14F-4D97-AF65-F5344CB8AC3E}">
        <p14:creationId xmlns:p14="http://schemas.microsoft.com/office/powerpoint/2010/main" val="59003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deze presentatie hebben we het over onze slimme technologie, de plattegrond en de website</a:t>
            </a:r>
            <a:endParaRPr lang="nl-NL" dirty="0"/>
          </a:p>
        </p:txBody>
      </p:sp>
      <p:sp>
        <p:nvSpPr>
          <p:cNvPr id="4" name="Tijdelijke aanduiding voor dianummer 3"/>
          <p:cNvSpPr>
            <a:spLocks noGrp="1"/>
          </p:cNvSpPr>
          <p:nvPr>
            <p:ph type="sldNum" sz="quarter" idx="10"/>
          </p:nvPr>
        </p:nvSpPr>
        <p:spPr/>
        <p:txBody>
          <a:bodyPr/>
          <a:lstStyle/>
          <a:p>
            <a:fld id="{6AADC2B7-837B-4D49-A1AC-209F79239C9E}" type="slidenum">
              <a:rPr lang="nl-NL" smtClean="0"/>
              <a:t>2</a:t>
            </a:fld>
            <a:endParaRPr lang="nl-NL"/>
          </a:p>
        </p:txBody>
      </p:sp>
    </p:spTree>
    <p:extLst>
      <p:ext uri="{BB962C8B-B14F-4D97-AF65-F5344CB8AC3E}">
        <p14:creationId xmlns:p14="http://schemas.microsoft.com/office/powerpoint/2010/main" val="107112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Tabel</a:t>
            </a:r>
            <a:r>
              <a:rPr lang="nl-NL" baseline="0" dirty="0" smtClean="0"/>
              <a:t> van Thijmen en Lars staan er omdat deze elektriciteit opwekken voor de voorzieningen in het park: de lantaarnpalen en voor </a:t>
            </a:r>
            <a:r>
              <a:rPr lang="nl-NL" baseline="0" dirty="0" err="1" smtClean="0"/>
              <a:t>Gerben’s</a:t>
            </a:r>
            <a:r>
              <a:rPr lang="nl-NL" baseline="0" dirty="0" smtClean="0"/>
              <a:t> afvalsysteem, want dit heeft ook elektriciteit nodig. Maar dit wekt nooit genoeg op. Ook wekken we elektriciteit op voor voorzieningen in de wijk.</a:t>
            </a:r>
          </a:p>
          <a:p>
            <a:r>
              <a:rPr lang="nl-NL" baseline="0" dirty="0" smtClean="0"/>
              <a:t>Het afvalsysteem van Gerben wekt geen elektriciteit op maar zorgt voor de afvoer van het afval uit het park. Met dat systeem houden we het park mooi schoon. We hebben hierboven in een tabel gezet, hoeveel de apparaten opwekken</a:t>
            </a:r>
            <a:endParaRPr lang="nl-NL" dirty="0"/>
          </a:p>
        </p:txBody>
      </p:sp>
      <p:sp>
        <p:nvSpPr>
          <p:cNvPr id="4" name="Tijdelijke aanduiding voor dianummer 3"/>
          <p:cNvSpPr>
            <a:spLocks noGrp="1"/>
          </p:cNvSpPr>
          <p:nvPr>
            <p:ph type="sldNum" sz="quarter" idx="10"/>
          </p:nvPr>
        </p:nvSpPr>
        <p:spPr/>
        <p:txBody>
          <a:bodyPr/>
          <a:lstStyle/>
          <a:p>
            <a:fld id="{6AADC2B7-837B-4D49-A1AC-209F79239C9E}" type="slidenum">
              <a:rPr lang="nl-NL" smtClean="0"/>
              <a:t>3</a:t>
            </a:fld>
            <a:endParaRPr lang="nl-NL"/>
          </a:p>
        </p:txBody>
      </p:sp>
    </p:spTree>
    <p:extLst>
      <p:ext uri="{BB962C8B-B14F-4D97-AF65-F5344CB8AC3E}">
        <p14:creationId xmlns:p14="http://schemas.microsoft.com/office/powerpoint/2010/main" val="47322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Date Placeholder 2"/>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11/10/2017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hyperlink" Target="http://www.gerbensuerink.wixsite.com/het-slimme-pa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4212" y="685799"/>
            <a:ext cx="8001000" cy="1638301"/>
          </a:xfrm>
        </p:spPr>
        <p:txBody>
          <a:bodyPr/>
          <a:lstStyle/>
          <a:p>
            <a:r>
              <a:rPr lang="nl-NL" dirty="0" smtClean="0"/>
              <a:t>Slim park</a:t>
            </a:r>
            <a:endParaRPr lang="nl-NL" dirty="0"/>
          </a:p>
        </p:txBody>
      </p:sp>
      <p:sp>
        <p:nvSpPr>
          <p:cNvPr id="3" name="Ondertitel 2"/>
          <p:cNvSpPr>
            <a:spLocks noGrp="1"/>
          </p:cNvSpPr>
          <p:nvPr>
            <p:ph type="subTitle" idx="1"/>
          </p:nvPr>
        </p:nvSpPr>
        <p:spPr>
          <a:xfrm>
            <a:off x="684212" y="3843867"/>
            <a:ext cx="6400800" cy="3014133"/>
          </a:xfrm>
        </p:spPr>
        <p:txBody>
          <a:bodyPr>
            <a:normAutofit fontScale="92500" lnSpcReduction="10000"/>
          </a:bodyPr>
          <a:lstStyle/>
          <a:p>
            <a:r>
              <a:rPr lang="nl-NL" dirty="0" smtClean="0">
                <a:solidFill>
                  <a:schemeClr val="tx1"/>
                </a:solidFill>
              </a:rPr>
              <a:t>Gemaakt door: Thijmen Lammers, Gerben </a:t>
            </a:r>
            <a:r>
              <a:rPr lang="nl-NL" dirty="0" err="1" smtClean="0">
                <a:solidFill>
                  <a:schemeClr val="tx1"/>
                </a:solidFill>
              </a:rPr>
              <a:t>Suerink</a:t>
            </a:r>
            <a:r>
              <a:rPr lang="nl-NL" dirty="0" smtClean="0">
                <a:solidFill>
                  <a:schemeClr val="tx1"/>
                </a:solidFill>
              </a:rPr>
              <a:t> en Lars Heijnen</a:t>
            </a:r>
          </a:p>
          <a:p>
            <a:endParaRPr lang="nl-NL" dirty="0">
              <a:solidFill>
                <a:schemeClr val="tx1"/>
              </a:solidFill>
            </a:endParaRPr>
          </a:p>
          <a:p>
            <a:endParaRPr lang="nl-NL" dirty="0" smtClean="0">
              <a:solidFill>
                <a:schemeClr val="tx1"/>
              </a:solidFill>
            </a:endParaRPr>
          </a:p>
          <a:p>
            <a:endParaRPr lang="nl-NL" dirty="0">
              <a:solidFill>
                <a:schemeClr val="tx1"/>
              </a:solidFill>
            </a:endParaRPr>
          </a:p>
          <a:p>
            <a:r>
              <a:rPr lang="nl-NL" dirty="0" smtClean="0">
                <a:solidFill>
                  <a:schemeClr val="tx1"/>
                </a:solidFill>
              </a:rPr>
              <a:t>Docent</a:t>
            </a:r>
            <a:r>
              <a:rPr lang="nl-NL" dirty="0" smtClean="0">
                <a:solidFill>
                  <a:schemeClr val="tx1"/>
                </a:solidFill>
              </a:rPr>
              <a:t>: BOS</a:t>
            </a:r>
            <a:endParaRPr lang="nl-NL" dirty="0" smtClean="0">
              <a:solidFill>
                <a:schemeClr val="tx1"/>
              </a:solidFill>
            </a:endParaRPr>
          </a:p>
          <a:p>
            <a:r>
              <a:rPr lang="nl-NL" dirty="0" smtClean="0">
                <a:solidFill>
                  <a:schemeClr val="tx1"/>
                </a:solidFill>
              </a:rPr>
              <a:t>Opdrachtgever: J. van der </a:t>
            </a:r>
            <a:r>
              <a:rPr lang="nl-NL" smtClean="0">
                <a:solidFill>
                  <a:schemeClr val="tx1"/>
                </a:solidFill>
              </a:rPr>
              <a:t>Geest van de </a:t>
            </a:r>
            <a:r>
              <a:rPr lang="nl-NL" dirty="0" smtClean="0">
                <a:solidFill>
                  <a:schemeClr val="tx1"/>
                </a:solidFill>
              </a:rPr>
              <a:t>Gemeente Helmond</a:t>
            </a:r>
          </a:p>
          <a:p>
            <a:endParaRPr lang="nl-NL" dirty="0" smtClean="0"/>
          </a:p>
          <a:p>
            <a:endParaRPr lang="nl-NL" dirty="0"/>
          </a:p>
          <a:p>
            <a:endParaRPr lang="nl-NL" dirty="0" smtClean="0"/>
          </a:p>
          <a:p>
            <a:endParaRPr lang="nl-NL" dirty="0"/>
          </a:p>
          <a:p>
            <a:endParaRPr lang="nl-NL" dirty="0" smtClean="0"/>
          </a:p>
        </p:txBody>
      </p:sp>
      <p:sp>
        <p:nvSpPr>
          <p:cNvPr id="4" name="Tekstvak 3"/>
          <p:cNvSpPr txBox="1"/>
          <p:nvPr/>
        </p:nvSpPr>
        <p:spPr>
          <a:xfrm>
            <a:off x="9945872" y="6488668"/>
            <a:ext cx="2246128" cy="369332"/>
          </a:xfrm>
          <a:prstGeom prst="rect">
            <a:avLst/>
          </a:prstGeom>
          <a:noFill/>
        </p:spPr>
        <p:txBody>
          <a:bodyPr wrap="none" rtlCol="0">
            <a:spAutoFit/>
          </a:bodyPr>
          <a:lstStyle/>
          <a:p>
            <a:r>
              <a:rPr lang="nl-NL" dirty="0" smtClean="0"/>
              <a:t>15 november 2017</a:t>
            </a:r>
            <a:endParaRPr lang="nl-NL" dirty="0"/>
          </a:p>
        </p:txBody>
      </p:sp>
      <p:pic>
        <p:nvPicPr>
          <p:cNvPr id="1026" name="Picture 2" descr="Afbeeldingsresultaat voor central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012" y="1340240"/>
            <a:ext cx="4911725" cy="25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700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534400" cy="1507067"/>
          </a:xfrm>
        </p:spPr>
        <p:txBody>
          <a:bodyPr/>
          <a:lstStyle/>
          <a:p>
            <a:r>
              <a:rPr lang="nl-NL" dirty="0" smtClean="0"/>
              <a:t>Inhoud</a:t>
            </a:r>
            <a:endParaRPr lang="nl-NL" dirty="0"/>
          </a:p>
        </p:txBody>
      </p:sp>
      <p:sp>
        <p:nvSpPr>
          <p:cNvPr id="4" name="Tekstvak 3"/>
          <p:cNvSpPr txBox="1"/>
          <p:nvPr/>
        </p:nvSpPr>
        <p:spPr>
          <a:xfrm>
            <a:off x="0" y="1507067"/>
            <a:ext cx="2690160" cy="923330"/>
          </a:xfrm>
          <a:prstGeom prst="rect">
            <a:avLst/>
          </a:prstGeom>
          <a:noFill/>
        </p:spPr>
        <p:txBody>
          <a:bodyPr wrap="none" rtlCol="0">
            <a:spAutoFit/>
          </a:bodyPr>
          <a:lstStyle/>
          <a:p>
            <a:pPr marL="285750" indent="-285750">
              <a:buFont typeface="Wingdings" panose="05000000000000000000" pitchFamily="2" charset="2"/>
              <a:buChar char="Ø"/>
            </a:pPr>
            <a:r>
              <a:rPr lang="nl-NL" dirty="0" smtClean="0"/>
              <a:t>Slimme technologie</a:t>
            </a:r>
          </a:p>
          <a:p>
            <a:pPr marL="285750" indent="-285750">
              <a:buFont typeface="Wingdings" panose="05000000000000000000" pitchFamily="2" charset="2"/>
              <a:buChar char="Ø"/>
            </a:pPr>
            <a:r>
              <a:rPr lang="nl-NL" dirty="0" smtClean="0"/>
              <a:t>Plattegrond</a:t>
            </a:r>
          </a:p>
          <a:p>
            <a:pPr marL="285750" indent="-285750">
              <a:buFont typeface="Wingdings" panose="05000000000000000000" pitchFamily="2" charset="2"/>
              <a:buChar char="Ø"/>
            </a:pPr>
            <a:r>
              <a:rPr lang="nl-NL" dirty="0" smtClean="0"/>
              <a:t>Website</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07067"/>
            <a:ext cx="5715000" cy="3324225"/>
          </a:xfrm>
          <a:prstGeom prst="rect">
            <a:avLst/>
          </a:prstGeom>
        </p:spPr>
      </p:pic>
    </p:spTree>
    <p:extLst>
      <p:ext uri="{BB962C8B-B14F-4D97-AF65-F5344CB8AC3E}">
        <p14:creationId xmlns:p14="http://schemas.microsoft.com/office/powerpoint/2010/main" val="3110537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534400" cy="1507067"/>
          </a:xfrm>
        </p:spPr>
        <p:txBody>
          <a:bodyPr/>
          <a:lstStyle/>
          <a:p>
            <a:r>
              <a:rPr lang="nl-NL" dirty="0" smtClean="0"/>
              <a:t>Slimme technologie</a:t>
            </a:r>
            <a:endParaRPr lang="nl-NL" dirty="0"/>
          </a:p>
        </p:txBody>
      </p:sp>
      <p:sp>
        <p:nvSpPr>
          <p:cNvPr id="4" name="Tekstvak 3"/>
          <p:cNvSpPr txBox="1"/>
          <p:nvPr/>
        </p:nvSpPr>
        <p:spPr>
          <a:xfrm>
            <a:off x="0" y="1507067"/>
            <a:ext cx="1393330" cy="923330"/>
          </a:xfrm>
          <a:prstGeom prst="rect">
            <a:avLst/>
          </a:prstGeom>
          <a:noFill/>
        </p:spPr>
        <p:txBody>
          <a:bodyPr wrap="none" rtlCol="0">
            <a:spAutoFit/>
          </a:bodyPr>
          <a:lstStyle/>
          <a:p>
            <a:pPr marL="285750" indent="-285750">
              <a:buFont typeface="Wingdings" panose="05000000000000000000" pitchFamily="2" charset="2"/>
              <a:buChar char="Ø"/>
            </a:pPr>
            <a:r>
              <a:rPr lang="nl-NL" dirty="0" smtClean="0"/>
              <a:t>Thijmen</a:t>
            </a:r>
          </a:p>
          <a:p>
            <a:pPr marL="285750" indent="-285750">
              <a:buFont typeface="Wingdings" panose="05000000000000000000" pitchFamily="2" charset="2"/>
              <a:buChar char="Ø"/>
            </a:pPr>
            <a:r>
              <a:rPr lang="nl-NL" dirty="0" smtClean="0"/>
              <a:t>Gerben</a:t>
            </a:r>
          </a:p>
          <a:p>
            <a:pPr marL="285750" indent="-285750">
              <a:buFont typeface="Wingdings" panose="05000000000000000000" pitchFamily="2" charset="2"/>
              <a:buChar char="Ø"/>
            </a:pPr>
            <a:r>
              <a:rPr lang="nl-NL" dirty="0" smtClean="0"/>
              <a:t>Lars</a:t>
            </a:r>
            <a:endParaRPr lang="nl-NL" dirty="0"/>
          </a:p>
        </p:txBody>
      </p:sp>
      <p:sp>
        <p:nvSpPr>
          <p:cNvPr id="7" name="Tekstvak 6"/>
          <p:cNvSpPr txBox="1"/>
          <p:nvPr/>
        </p:nvSpPr>
        <p:spPr>
          <a:xfrm>
            <a:off x="4864100" y="2382334"/>
            <a:ext cx="607859" cy="369332"/>
          </a:xfrm>
          <a:prstGeom prst="rect">
            <a:avLst/>
          </a:prstGeom>
          <a:noFill/>
        </p:spPr>
        <p:txBody>
          <a:bodyPr wrap="none" rtlCol="0">
            <a:spAutoFit/>
          </a:bodyPr>
          <a:lstStyle/>
          <a:p>
            <a:r>
              <a:rPr lang="nl-NL" dirty="0" smtClean="0"/>
              <a:t>Lars</a:t>
            </a:r>
          </a:p>
        </p:txBody>
      </p:sp>
      <p:sp>
        <p:nvSpPr>
          <p:cNvPr id="8" name="Tekstvak 7"/>
          <p:cNvSpPr txBox="1"/>
          <p:nvPr/>
        </p:nvSpPr>
        <p:spPr>
          <a:xfrm>
            <a:off x="8942729" y="2382333"/>
            <a:ext cx="1024639" cy="369332"/>
          </a:xfrm>
          <a:prstGeom prst="rect">
            <a:avLst/>
          </a:prstGeom>
          <a:noFill/>
        </p:spPr>
        <p:txBody>
          <a:bodyPr wrap="none" rtlCol="0">
            <a:spAutoFit/>
          </a:bodyPr>
          <a:lstStyle/>
          <a:p>
            <a:r>
              <a:rPr lang="nl-NL" dirty="0" smtClean="0"/>
              <a:t>Thijmen</a:t>
            </a:r>
            <a:endParaRPr lang="nl-NL" dirty="0"/>
          </a:p>
        </p:txBody>
      </p:sp>
      <p:graphicFrame>
        <p:nvGraphicFramePr>
          <p:cNvPr id="9" name="Tabel 8"/>
          <p:cNvGraphicFramePr>
            <a:graphicFrameLocks noGrp="1"/>
          </p:cNvGraphicFramePr>
          <p:nvPr>
            <p:extLst>
              <p:ext uri="{D42A27DB-BD31-4B8C-83A1-F6EECF244321}">
                <p14:modId xmlns:p14="http://schemas.microsoft.com/office/powerpoint/2010/main" val="2550290518"/>
              </p:ext>
            </p:extLst>
          </p:nvPr>
        </p:nvGraphicFramePr>
        <p:xfrm>
          <a:off x="3530600" y="2768599"/>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99596433"/>
                    </a:ext>
                  </a:extLst>
                </a:gridCol>
                <a:gridCol w="4064000">
                  <a:extLst>
                    <a:ext uri="{9D8B030D-6E8A-4147-A177-3AD203B41FA5}">
                      <a16:colId xmlns:a16="http://schemas.microsoft.com/office/drawing/2014/main" val="2829610886"/>
                    </a:ext>
                  </a:extLst>
                </a:gridCol>
              </a:tblGrid>
              <a:tr h="370840">
                <a:tc>
                  <a:txBody>
                    <a:bodyPr/>
                    <a:lstStyle/>
                    <a:p>
                      <a:r>
                        <a:rPr lang="nl-NL" dirty="0" smtClean="0"/>
                        <a:t>kWh</a:t>
                      </a:r>
                      <a:endParaRPr lang="nl-NL" dirty="0"/>
                    </a:p>
                  </a:txBody>
                  <a:tcPr/>
                </a:tc>
                <a:tc>
                  <a:txBody>
                    <a:bodyPr/>
                    <a:lstStyle/>
                    <a:p>
                      <a:r>
                        <a:rPr lang="nl-NL" dirty="0" smtClean="0"/>
                        <a:t>kWh</a:t>
                      </a:r>
                      <a:endParaRPr lang="nl-NL" dirty="0"/>
                    </a:p>
                  </a:txBody>
                  <a:tcPr/>
                </a:tc>
                <a:extLst>
                  <a:ext uri="{0D108BD9-81ED-4DB2-BD59-A6C34878D82A}">
                    <a16:rowId xmlns:a16="http://schemas.microsoft.com/office/drawing/2014/main" val="4147897254"/>
                  </a:ext>
                </a:extLst>
              </a:tr>
              <a:tr h="370840">
                <a:tc>
                  <a:txBody>
                    <a:bodyPr/>
                    <a:lstStyle/>
                    <a:p>
                      <a:r>
                        <a:rPr lang="nl-NL" dirty="0" smtClean="0"/>
                        <a:t>780</a:t>
                      </a:r>
                      <a:endParaRPr lang="nl-NL" dirty="0"/>
                    </a:p>
                  </a:txBody>
                  <a:tcPr/>
                </a:tc>
                <a:tc>
                  <a:txBody>
                    <a:bodyPr/>
                    <a:lstStyle/>
                    <a:p>
                      <a:r>
                        <a:rPr lang="nl-NL" dirty="0" smtClean="0"/>
                        <a:t>195</a:t>
                      </a:r>
                      <a:endParaRPr lang="nl-NL" dirty="0"/>
                    </a:p>
                  </a:txBody>
                  <a:tcPr/>
                </a:tc>
                <a:extLst>
                  <a:ext uri="{0D108BD9-81ED-4DB2-BD59-A6C34878D82A}">
                    <a16:rowId xmlns:a16="http://schemas.microsoft.com/office/drawing/2014/main" val="3835487401"/>
                  </a:ext>
                </a:extLst>
              </a:tr>
            </a:tbl>
          </a:graphicData>
        </a:graphic>
      </p:graphicFrame>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3803650"/>
            <a:ext cx="3835400" cy="2876550"/>
          </a:xfrm>
          <a:prstGeom prst="rect">
            <a:avLst/>
          </a:prstGeom>
        </p:spPr>
      </p:pic>
      <p:sp>
        <p:nvSpPr>
          <p:cNvPr id="6" name="Tekstvak 5"/>
          <p:cNvSpPr txBox="1"/>
          <p:nvPr/>
        </p:nvSpPr>
        <p:spPr>
          <a:xfrm>
            <a:off x="5255549" y="5057259"/>
            <a:ext cx="2751074" cy="369332"/>
          </a:xfrm>
          <a:prstGeom prst="rect">
            <a:avLst/>
          </a:prstGeom>
          <a:noFill/>
        </p:spPr>
        <p:txBody>
          <a:bodyPr wrap="none" rtlCol="0">
            <a:spAutoFit/>
          </a:bodyPr>
          <a:lstStyle/>
          <a:p>
            <a:r>
              <a:rPr lang="nl-NL" dirty="0" err="1" smtClean="0"/>
              <a:t>Gerben’s</a:t>
            </a:r>
            <a:r>
              <a:rPr lang="nl-NL" dirty="0" smtClean="0"/>
              <a:t> afvalsysteem</a:t>
            </a:r>
            <a:endParaRPr lang="nl-NL" dirty="0"/>
          </a:p>
        </p:txBody>
      </p:sp>
      <p:sp>
        <p:nvSpPr>
          <p:cNvPr id="10" name="Pijl-rechts 9"/>
          <p:cNvSpPr/>
          <p:nvPr/>
        </p:nvSpPr>
        <p:spPr>
          <a:xfrm rot="10800000">
            <a:off x="4113421" y="49996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3718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534400" cy="1507067"/>
          </a:xfrm>
        </p:spPr>
        <p:txBody>
          <a:bodyPr/>
          <a:lstStyle/>
          <a:p>
            <a:r>
              <a:rPr lang="nl-NL" dirty="0" smtClean="0"/>
              <a:t>Plattegrond</a:t>
            </a:r>
            <a:endParaRPr lang="nl-NL" dirty="0"/>
          </a:p>
        </p:txBody>
      </p:sp>
      <p:sp>
        <p:nvSpPr>
          <p:cNvPr id="4" name="Tekstvak 3"/>
          <p:cNvSpPr txBox="1"/>
          <p:nvPr/>
        </p:nvSpPr>
        <p:spPr>
          <a:xfrm>
            <a:off x="0" y="1507067"/>
            <a:ext cx="3153427" cy="646331"/>
          </a:xfrm>
          <a:prstGeom prst="rect">
            <a:avLst/>
          </a:prstGeom>
          <a:noFill/>
        </p:spPr>
        <p:txBody>
          <a:bodyPr wrap="none" rtlCol="0">
            <a:spAutoFit/>
          </a:bodyPr>
          <a:lstStyle/>
          <a:p>
            <a:pPr marL="285750" indent="-285750">
              <a:buFont typeface="Wingdings" panose="05000000000000000000" pitchFamily="2" charset="2"/>
              <a:buChar char="Ø"/>
            </a:pPr>
            <a:r>
              <a:rPr lang="nl-NL" dirty="0" smtClean="0"/>
              <a:t>Waarom deze indeling?</a:t>
            </a:r>
          </a:p>
          <a:p>
            <a:pPr marL="285750" indent="-285750">
              <a:buFont typeface="Wingdings" panose="05000000000000000000" pitchFamily="2" charset="2"/>
              <a:buChar char="Ø"/>
            </a:pPr>
            <a:r>
              <a:rPr lang="nl-NL" dirty="0" smtClean="0"/>
              <a:t>Waarom deze vorm?</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96536">
            <a:off x="1079761" y="2752048"/>
            <a:ext cx="4686039" cy="2732801"/>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7234">
            <a:off x="7841915" y="1043509"/>
            <a:ext cx="2654970" cy="3252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6639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1167"/>
            <a:ext cx="8534400" cy="1507067"/>
          </a:xfrm>
        </p:spPr>
        <p:txBody>
          <a:bodyPr/>
          <a:lstStyle/>
          <a:p>
            <a:r>
              <a:rPr lang="nl-NL" dirty="0" smtClean="0"/>
              <a:t>Website</a:t>
            </a:r>
            <a:endParaRPr lang="nl-NL" dirty="0"/>
          </a:p>
        </p:txBody>
      </p:sp>
      <p:sp>
        <p:nvSpPr>
          <p:cNvPr id="5" name="Tekstvak 4"/>
          <p:cNvSpPr txBox="1"/>
          <p:nvPr/>
        </p:nvSpPr>
        <p:spPr>
          <a:xfrm>
            <a:off x="0" y="1158902"/>
            <a:ext cx="3046027" cy="646331"/>
          </a:xfrm>
          <a:prstGeom prst="rect">
            <a:avLst/>
          </a:prstGeom>
          <a:noFill/>
        </p:spPr>
        <p:txBody>
          <a:bodyPr wrap="none" rtlCol="0">
            <a:spAutoFit/>
          </a:bodyPr>
          <a:lstStyle/>
          <a:p>
            <a:pPr marL="285750" indent="-285750">
              <a:buFont typeface="Wingdings" panose="05000000000000000000" pitchFamily="2" charset="2"/>
              <a:buChar char="Ø"/>
            </a:pPr>
            <a:r>
              <a:rPr lang="nl-NL" dirty="0" smtClean="0"/>
              <a:t>Waarom?</a:t>
            </a:r>
          </a:p>
          <a:p>
            <a:pPr marL="285750" indent="-285750">
              <a:buFont typeface="Wingdings" panose="05000000000000000000" pitchFamily="2" charset="2"/>
              <a:buChar char="Ø"/>
            </a:pPr>
            <a:r>
              <a:rPr lang="nl-NL" dirty="0" smtClean="0"/>
              <a:t>Wat is er op te vinden?</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765" y="444500"/>
            <a:ext cx="5801270" cy="2969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17763">
            <a:off x="4389561" y="4369374"/>
            <a:ext cx="3457575" cy="1323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kstvak 9"/>
          <p:cNvSpPr txBox="1"/>
          <p:nvPr/>
        </p:nvSpPr>
        <p:spPr>
          <a:xfrm>
            <a:off x="0" y="1716153"/>
            <a:ext cx="5652509" cy="369332"/>
          </a:xfrm>
          <a:prstGeom prst="rect">
            <a:avLst/>
          </a:prstGeom>
          <a:noFill/>
        </p:spPr>
        <p:txBody>
          <a:bodyPr wrap="none" rtlCol="0">
            <a:spAutoFit/>
          </a:bodyPr>
          <a:lstStyle/>
          <a:p>
            <a:r>
              <a:rPr lang="nl-NL" dirty="0" smtClean="0">
                <a:hlinkClick r:id="rId4"/>
              </a:rPr>
              <a:t>www.gerbensuerink.wixsite.com/het-slimme-park</a:t>
            </a:r>
            <a:endParaRPr lang="nl-NL" dirty="0" smtClean="0"/>
          </a:p>
        </p:txBody>
      </p:sp>
      <p:pic>
        <p:nvPicPr>
          <p:cNvPr id="3" name="Afbeelding 2" descr="Schermopna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56625">
            <a:off x="826538" y="2806327"/>
            <a:ext cx="3529561" cy="2425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02202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gmen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201</TotalTime>
  <Words>178</Words>
  <Application>Microsoft Office PowerPoint</Application>
  <PresentationFormat>Breedbeeld</PresentationFormat>
  <Paragraphs>38</Paragraphs>
  <Slides>5</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Calibri</vt:lpstr>
      <vt:lpstr>Century Gothic</vt:lpstr>
      <vt:lpstr>Wingdings</vt:lpstr>
      <vt:lpstr>Wingdings 3</vt:lpstr>
      <vt:lpstr>Segment</vt:lpstr>
      <vt:lpstr>Slim park</vt:lpstr>
      <vt:lpstr>Inhoud</vt:lpstr>
      <vt:lpstr>Slimme technologie</vt:lpstr>
      <vt:lpstr>Plattegrond</vt:lpstr>
      <vt:lpstr>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Slim park</dc:title>
  <dc:creator>Heijnen, Lars  (120008431)</dc:creator>
  <cp:lastModifiedBy>Heijnen, Lars  (120008431)</cp:lastModifiedBy>
  <cp:revision>19</cp:revision>
  <dcterms:created xsi:type="dcterms:W3CDTF">2017-11-01T13:03:43Z</dcterms:created>
  <dcterms:modified xsi:type="dcterms:W3CDTF">2017-11-10T12:56:56Z</dcterms:modified>
</cp:coreProperties>
</file>